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ink/ink2.xml" ContentType="application/inkml+xml"/>
  <Override PartName="/ppt/notesSlides/notesSlide3.xml" ContentType="application/vnd.openxmlformats-officedocument.presentationml.notesSlide+xml"/>
  <Override PartName="/ppt/ink/ink3.xml" ContentType="application/inkml+xml"/>
  <Override PartName="/ppt/notesSlides/notesSlide4.xml" ContentType="application/vnd.openxmlformats-officedocument.presentationml.notesSlide+xml"/>
  <Override PartName="/ppt/ink/ink4.xml" ContentType="application/inkml+xml"/>
  <Override PartName="/ppt/notesSlides/notesSlide5.xml" ContentType="application/vnd.openxmlformats-officedocument.presentationml.notesSlide+xml"/>
  <Override PartName="/ppt/ink/ink5.xml" ContentType="application/inkml+xml"/>
  <Override PartName="/ppt/notesSlides/notesSlide6.xml" ContentType="application/vnd.openxmlformats-officedocument.presentationml.notesSlide+xml"/>
  <Override PartName="/ppt/ink/ink6.xml" ContentType="application/inkml+xml"/>
  <Override PartName="/ppt/notesSlides/notesSlide7.xml" ContentType="application/vnd.openxmlformats-officedocument.presentationml.notesSlide+xml"/>
  <Override PartName="/ppt/ink/ink7.xml" ContentType="application/inkml+xml"/>
  <Override PartName="/ppt/notesSlides/notesSlide8.xml" ContentType="application/vnd.openxmlformats-officedocument.presentationml.notesSlide+xml"/>
  <Override PartName="/ppt/ink/ink8.xml" ContentType="application/inkml+xml"/>
  <Override PartName="/ppt/notesSlides/notesSlide9.xml" ContentType="application/vnd.openxmlformats-officedocument.presentationml.notesSlide+xml"/>
  <Override PartName="/ppt/ink/ink9.xml" ContentType="application/inkml+xml"/>
  <Override PartName="/ppt/notesSlides/notesSlide10.xml" ContentType="application/vnd.openxmlformats-officedocument.presentationml.notesSlide+xml"/>
  <Override PartName="/ppt/ink/ink10.xml" ContentType="application/inkml+xml"/>
  <Override PartName="/ppt/notesSlides/notesSlide11.xml" ContentType="application/vnd.openxmlformats-officedocument.presentationml.notesSlide+xml"/>
  <Override PartName="/ppt/ink/ink11.xml" ContentType="application/inkml+xml"/>
  <Override PartName="/ppt/notesSlides/notesSlide12.xml" ContentType="application/vnd.openxmlformats-officedocument.presentationml.notesSlide+xml"/>
  <Override PartName="/ppt/ink/ink12.xml" ContentType="application/inkml+xml"/>
  <Override PartName="/ppt/notesSlides/notesSlide13.xml" ContentType="application/vnd.openxmlformats-officedocument.presentationml.notesSlide+xml"/>
  <Override PartName="/ppt/ink/ink13.xml" ContentType="application/inkml+xml"/>
  <Override PartName="/ppt/notesSlides/notesSlide14.xml" ContentType="application/vnd.openxmlformats-officedocument.presentationml.notesSlide+xml"/>
  <Override PartName="/ppt/ink/ink14.xml" ContentType="application/inkml+xml"/>
  <Override PartName="/ppt/notesSlides/notesSlide15.xml" ContentType="application/vnd.openxmlformats-officedocument.presentationml.notesSlide+xml"/>
  <Override PartName="/ppt/ink/ink15.xml" ContentType="application/inkml+xml"/>
  <Override PartName="/ppt/notesSlides/notesSlide16.xml" ContentType="application/vnd.openxmlformats-officedocument.presentationml.notesSlide+xml"/>
  <Override PartName="/ppt/ink/ink16.xml" ContentType="application/inkml+xml"/>
  <Override PartName="/ppt/notesSlides/notesSlide17.xml" ContentType="application/vnd.openxmlformats-officedocument.presentationml.notesSlide+xml"/>
  <Override PartName="/ppt/ink/ink17.xml" ContentType="application/inkml+xml"/>
  <Override PartName="/ppt/notesSlides/notesSlide18.xml" ContentType="application/vnd.openxmlformats-officedocument.presentationml.notesSlide+xml"/>
  <Override PartName="/ppt/ink/ink18.xml" ContentType="application/inkml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ink/ink19.xml" ContentType="application/inkml+xml"/>
  <Override PartName="/ppt/ink/ink20.xml" ContentType="application/inkml+xml"/>
  <Override PartName="/ppt/notesSlides/notesSlide21.xml" ContentType="application/vnd.openxmlformats-officedocument.presentationml.notesSlide+xml"/>
  <Override PartName="/ppt/ink/ink21.xml" ContentType="application/inkml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7" r:id="rId2"/>
    <p:sldId id="275" r:id="rId3"/>
    <p:sldId id="308" r:id="rId4"/>
    <p:sldId id="290" r:id="rId5"/>
    <p:sldId id="278" r:id="rId6"/>
    <p:sldId id="300" r:id="rId7"/>
    <p:sldId id="302" r:id="rId8"/>
    <p:sldId id="291" r:id="rId9"/>
    <p:sldId id="303" r:id="rId10"/>
    <p:sldId id="309" r:id="rId11"/>
    <p:sldId id="310" r:id="rId12"/>
    <p:sldId id="311" r:id="rId13"/>
    <p:sldId id="312" r:id="rId14"/>
    <p:sldId id="304" r:id="rId15"/>
    <p:sldId id="280" r:id="rId16"/>
    <p:sldId id="281" r:id="rId17"/>
    <p:sldId id="293" r:id="rId18"/>
    <p:sldId id="282" r:id="rId19"/>
    <p:sldId id="295" r:id="rId20"/>
    <p:sldId id="294" r:id="rId21"/>
    <p:sldId id="286" r:id="rId22"/>
    <p:sldId id="287" r:id="rId23"/>
    <p:sldId id="284" r:id="rId24"/>
    <p:sldId id="285" r:id="rId25"/>
    <p:sldId id="305" r:id="rId26"/>
    <p:sldId id="307" r:id="rId27"/>
    <p:sldId id="288" r:id="rId28"/>
    <p:sldId id="313" r:id="rId29"/>
    <p:sldId id="314" r:id="rId30"/>
    <p:sldId id="289" r:id="rId31"/>
    <p:sldId id="296" r:id="rId32"/>
    <p:sldId id="297" r:id="rId33"/>
    <p:sldId id="298" r:id="rId34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BEB"/>
    <a:srgbClr val="339966"/>
    <a:srgbClr val="CCFFFF"/>
    <a:srgbClr val="EAEAEA"/>
    <a:srgbClr val="DDDDDD"/>
    <a:srgbClr val="FFE0D9"/>
    <a:srgbClr val="FFDAD1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21" autoAdjust="0"/>
    <p:restoredTop sz="94660"/>
  </p:normalViewPr>
  <p:slideViewPr>
    <p:cSldViewPr>
      <p:cViewPr varScale="1">
        <p:scale>
          <a:sx n="114" d="100"/>
          <a:sy n="114" d="100"/>
        </p:scale>
        <p:origin x="204" y="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3080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ry Kimura" userId="1f8de30a7436d95e" providerId="LiveId" clId="{EF5FD6CC-E46A-4513-9B56-2A49595C3E2B}"/>
    <pc:docChg chg="addSld modSld">
      <pc:chgData name="Gary Kimura" userId="1f8de30a7436d95e" providerId="LiveId" clId="{EF5FD6CC-E46A-4513-9B56-2A49595C3E2B}" dt="2022-02-16T05:07:11.051" v="22" actId="20577"/>
      <pc:docMkLst>
        <pc:docMk/>
      </pc:docMkLst>
      <pc:sldChg chg="modSp new mod">
        <pc:chgData name="Gary Kimura" userId="1f8de30a7436d95e" providerId="LiveId" clId="{EF5FD6CC-E46A-4513-9B56-2A49595C3E2B}" dt="2022-02-16T05:07:11.051" v="22" actId="20577"/>
        <pc:sldMkLst>
          <pc:docMk/>
          <pc:sldMk cId="3518404995" sldId="314"/>
        </pc:sldMkLst>
        <pc:spChg chg="mod">
          <ac:chgData name="Gary Kimura" userId="1f8de30a7436d95e" providerId="LiveId" clId="{EF5FD6CC-E46A-4513-9B56-2A49595C3E2B}" dt="2022-02-16T05:07:11.051" v="22" actId="20577"/>
          <ac:spMkLst>
            <pc:docMk/>
            <pc:sldMk cId="3518404995" sldId="314"/>
            <ac:spMk id="2" creationId="{5C0FA60B-228C-4304-A036-FB35E5AEF240}"/>
          </ac:spMkLst>
        </pc:spChg>
      </pc:sldChg>
    </pc:docChg>
  </pc:docChgLst>
  <pc:docChgLst>
    <pc:chgData name="Gary Kimura" userId="1f8de30a7436d95e" providerId="LiveId" clId="{0DE5C954-3224-4193-A06F-A72DB1E90B10}"/>
    <pc:docChg chg="modSld">
      <pc:chgData name="Gary Kimura" userId="1f8de30a7436d95e" providerId="LiveId" clId="{0DE5C954-3224-4193-A06F-A72DB1E90B10}" dt="2022-01-13T03:20:17.785" v="16" actId="6549"/>
      <pc:docMkLst>
        <pc:docMk/>
      </pc:docMkLst>
      <pc:sldChg chg="modSp mod">
        <pc:chgData name="Gary Kimura" userId="1f8de30a7436d95e" providerId="LiveId" clId="{0DE5C954-3224-4193-A06F-A72DB1E90B10}" dt="2022-01-13T03:20:17.785" v="16" actId="6549"/>
        <pc:sldMkLst>
          <pc:docMk/>
          <pc:sldMk cId="0" sldId="257"/>
        </pc:sldMkLst>
        <pc:spChg chg="mod">
          <ac:chgData name="Gary Kimura" userId="1f8de30a7436d95e" providerId="LiveId" clId="{0DE5C954-3224-4193-A06F-A72DB1E90B10}" dt="2022-01-13T03:20:12.281" v="1" actId="20577"/>
          <ac:spMkLst>
            <pc:docMk/>
            <pc:sldMk cId="0" sldId="257"/>
            <ac:spMk id="3074" creationId="{00000000-0000-0000-0000-000000000000}"/>
          </ac:spMkLst>
        </pc:spChg>
        <pc:spChg chg="mod">
          <ac:chgData name="Gary Kimura" userId="1f8de30a7436d95e" providerId="LiveId" clId="{0DE5C954-3224-4193-A06F-A72DB1E90B10}" dt="2022-01-13T03:20:17.785" v="16" actId="6549"/>
          <ac:spMkLst>
            <pc:docMk/>
            <pc:sldMk cId="0" sldId="257"/>
            <ac:spMk id="3075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88" tIns="48593" rIns="97188" bIns="48593" numCol="1" anchor="t" anchorCtr="0" compatLnSpc="1">
            <a:prstTxWarp prst="textNoShape">
              <a:avLst/>
            </a:prstTxWarp>
          </a:bodyPr>
          <a:lstStyle>
            <a:lvl1pPr algn="l" defTabSz="973017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4" y="1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88" tIns="48593" rIns="97188" bIns="48593" numCol="1" anchor="t" anchorCtr="0" compatLnSpc="1">
            <a:prstTxWarp prst="textNoShape">
              <a:avLst/>
            </a:prstTxWarp>
          </a:bodyPr>
          <a:lstStyle>
            <a:lvl1pPr algn="r" defTabSz="973017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88" tIns="48593" rIns="97188" bIns="48593" numCol="1" anchor="b" anchorCtr="0" compatLnSpc="1">
            <a:prstTxWarp prst="textNoShape">
              <a:avLst/>
            </a:prstTxWarp>
          </a:bodyPr>
          <a:lstStyle>
            <a:lvl1pPr algn="l" defTabSz="973017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4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88" tIns="48593" rIns="97188" bIns="48593" numCol="1" anchor="b" anchorCtr="0" compatLnSpc="1">
            <a:prstTxWarp prst="textNoShape">
              <a:avLst/>
            </a:prstTxWarp>
          </a:bodyPr>
          <a:lstStyle>
            <a:lvl1pPr algn="r" defTabSz="973017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fld id="{F9EF8E54-B3D0-460A-930F-B054A1C3FD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4647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23T19:30:53.41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18028 9107 17 0,'6'18'8'0,"21"-18"-5"16,-24 0 9-16,-3 0-21 15,0-5 0-15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23T19:52:03.03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7151 4847 13 0,'-32'-10'6'0,"-4"-1"-6"16,24 3 7-16,-3 0-8 15,-6-2 0-15,-5-1 1 16,-4 3 0-16,-6 0 0 16,-3 0 0-16,4 8 0 15,-10 0 0-15,-3 0 1 16,-2 8 0-16,5 8-1 16,-2 2 0-16,-1 12 0 0,0 4 0 15,4 11 1-15,2-5 0 16,3 13 0-16,4-8 1 15,5 2 0-15,15-2 1 16,9-3 0-16,9-2 0 16,21 2-1-16,14-12 0 15,16-1 0-15,14-8 0 16,19-3-1-16,14-12 0 16,21-4-1-16,-6-7 0 15,9-3 0-15,-9-5 1 16,0-6-1-16,-17-4 0 15,-13-1 0-15,-6-5 0 0,-8-8 0 16,-19-6 1-16,-11-4 0 16,-15-12 0-16,-15 4 0 15,-15-6 1-15,-12 13-1 16,-12 6 1-16,-21 0-4 16,-14 7 1-16,-13 14-6 15,-14 11 0-15</inkml:trace>
  <inkml:trace contextRef="#ctx0" brushRef="#br0" timeOffset="734.1024">15858 4850 11 0,'-12'-29'5'0,"-12"13"-10"16,15 13 5-16,-9-2-3 16,-5 0 1-16</inkml:trace>
  <inkml:trace contextRef="#ctx0" brushRef="#br0" timeOffset="1081.4197">15551 4752 8 0,'-21'5'4'0,"-17"-2"-3"16,26 2 9-16,-3 3-10 16,-6 8 1-16,-9 5 1 15,-11 16 0-15,-4 8-2 16,0 3 1-16,1 13 1 16,2-11 1-16,9 5 0 15,10-2 0-15,8 8-1 16,12 0 1-16,9-8 0 15,11-8 0-15,16-3 0 0,15-10 0 16,20-5 0 0,16-9 0-16,20-10-1 0,12-3 1 15,12-10-2-15,0-16 1 16,-15-3-2-16,-12-5 0 16,-9-8 0-16,-17-5 0 15,-22 4-1-15,-17-12 0 16,-21-5-1-16,-21-9 1 0,-30 3-1 15,-23 0 1-15,-24 6-2 16,-13 10 0-16,-8 5-5 16,6 19 1-16,0 5-1 15,5 8 1-15</inkml:trace>
  <inkml:trace contextRef="#ctx0" brushRef="#br0" timeOffset="1487.709">17983 4752 8 0,'-33'-3'4'16,"-11"1"-12"-16,20 4 5 0</inkml:trace>
  <inkml:trace contextRef="#ctx0" brushRef="#br0" timeOffset="1707.581">17322 4948 20 0,'-95'66'10'0,"-12"-5"-11"16,83-40 20-16,3 3-20 15,6 10 1-15,15 6 0 16,18-3 1-16,18 5-1 16,21 0 1-16,23-10 0 15,33-11 1-15,21-13 0 16,27-10 1-16,5-9-1 15,-11-13 1-15,-9-7-1 16,-21 1 0-16,-21-9-3 0,-23-4 1 16,-31-4-5-16,-26-3 1 15,-42 5-4-15,-41 5 0 16</inkml:trace>
  <inkml:trace contextRef="#ctx0" brushRef="#br0" timeOffset="5539.0282">8732 3350 10 0,'21'-14'5'0,"-3"22"-5"0,-15-10 5 16,-3 2-5-16,3-6 1 16,-6 4 0-16,-3 2 1 15,-6-6-1-15,-6 12 0 16,-6-6 1-16,-3 0 1 0,-8 8 0 16,-10 2 0-16,0 3 0 15,-2 9 0-15,-1-4-1 16,-3-2 0-16,4 5-1 15,2 3 0-15,9 2 0 16,1 1 0-16,2-6-1 16,3 0 1-16,0 0-1 15,7-5 0-15,-1-5 0 16,3 2 1-16,6-5-1 16,3 5 0-16,3-5-1 15,9 0 1-15,9 0-1 16,9 0 1-16,3 0-1 15,6 0 1-15,5 0 0 16,7 5 0-16,0-5-1 16,-6 13 1-16,-4-10 0 15,-2-1 1-15,-6-2 0 16,-3 0 1-16,-6 3-1 16,-6 2 1-16,-9-2 0 15,-15 7 1-15,-21 1-3 0,-14 2 0 16,-25 0-4-1,-26 5 1-15,-6 4-5 0,-3-4 1 16</inkml:trace>
  <inkml:trace contextRef="#ctx0" brushRef="#br0" timeOffset="8301.0309">15828 3469 9 0,'-9'-6'4'0,"6"1"-4"0,3 5 5 16,0 5-6-16,0 3 1 15,0 16 0-15,0 11 1 16,-3-1 0-16,3 16 0 15,0 3 0-15,3 13 0 16,3 14-3-16,6 2 1 0</inkml:trace>
  <inkml:trace contextRef="#ctx0" brushRef="#br0" timeOffset="9155.3421">17837 3548 14 0,'3'5'7'0,"-18"48"-10"0,6-32 12 0,-11 19-12 16,-10 8 1-16,-6 26-5 15,-6 24 1-15</inkml:trace>
  <inkml:trace contextRef="#ctx0" brushRef="#br0" timeOffset="28837.1586">14765 3696 9 0,'-17'-16'4'0,"-1"-5"-1"0,15 13 5 15,-3 0-8-15,0 3 1 0,0 2 1 16,0-2 1-16,3 5-4 15,0 5 1-15,3 3 1 16,0 8 1-16,3 5 0 16,3 3 1-16,0 5-2 15,3 6 1-15,0 2 0 16,0 13 0-16,-3 3 0 16,0 0 1-16,-3 5-2 15,0-5 0-15,0-8 0 16,0 0 0-16,-3 0-1 15,2-3 1-15,-2-7 0 16,3-6 0-16,-3-5 0 16,3-11 0-16,-3 0-1 15,0-2 0-15,0-4-7 16,0 1 1-16</inkml:trace>
  <inkml:trace contextRef="#ctx0" brushRef="#br0" timeOffset="29978.3245">14688 2818 7 0,'-6'-3'3'0,"3"3"3"16,3 0-6-16,0 0 0 15,0 0 0-15,0 3 0 16,0-3 0-16,0 0 0 15,0 5 0-15,0-5 2 0,-3 8 0 16,-3-8 0-16,-3 5 1 16,-12 3 0-16,-8-5 1 15,-4 2-1-15,-6 3 0 16,-2 3-2-16,-1-1 1 16,0 6-1-16,1-5 0 15,5 2-1-15,6 0 0 16,6 3 0-16,3-8 0 15,7 8-1-15,5 0 1 0,3 5 0 16,9-5 0 0,9-3 0-16,14-2 0 0,13 2 0 15,9 3 0-15,14-3 0 16,-2-5 0-16,2 0-1 16,7 0 1-16,-7 0 0 15,-8 0 1-15,-13 5-1 16,-11 3 1-16,-12-6-1 15,-24 4 1-15,-21-1 0 16,-11 3 0-16,-22 5 0 16,-11 3 0-16,-19-14-1 15,1 9 0-15,-9-3-5 16,12-6 1-16,5 1-2 16,16-3 0-16</inkml:trace>
  <inkml:trace contextRef="#ctx0" brushRef="#br0" timeOffset="30161.2031">15060 2762 1 0,'81'-13'0'0</inkml:trace>
  <inkml:trace contextRef="#ctx0" brushRef="#br0" timeOffset="32440.0877">16754 2958 10 0,'-6'-16'5'0,"3"8"-6"15,3 8 5-15,0 0-5 16,-3 3 1-16,0 5-1 15,0 5 1-15,0-5 0 16,0 13 0-16,0 3-1 16,-3 8 1-16,3 2 0 15,0 0 1-15,0 4 0 16,-3-1 1-16,0-6-1 16,3 12 1-16,3-6 0 15,3 0 1-15,3-6-2 16,6-1 1-16,3-1-1 15,0-3 0-15,9-2 0 16,8-6 0-16,4-15 0 16,6-6 0-16,5-2 0 15,1-5 0-15,-3-4 1 16,-7-1 0-16,-8-1 0 0,-9-6 0 16,-12 7-1-16,-12-4 0 15,-15 8-1-15,-9 4 1 16,-11 7-1-16,-10-8 0 15,-9 8 0-15,10-6 0 16,-31 14-2-16,10 5 0 16,5 9-4-16,4 1 0 15</inkml:trace>
  <inkml:trace contextRef="#ctx0" brushRef="#br0" timeOffset="34334.0792">18468 3117 12 0,'-21'-24'6'0,"16"8"-5"0,5 16 6 16,-3 0-10-16,3 0 0 15,0 0-3-15,8-3 0 16</inkml:trace>
  <inkml:trace contextRef="#ctx0" brushRef="#br0" timeOffset="34647.0899">18671 3051 13 0,'53'5'6'0,"37"-42"-4"0,-64 29 11 0,13 3-12 15,3 2 0-15,-4-5-1 16,-2 8 1-16,-3 0-2 16,0 0 1-16,-7 0 0 15,-2 0 1-15,-6 0-1 16,-3 0 0-16,-3 0 1 16,-3 0 0-16,0 0 0 15,-6 3 0-15,0 5 0 16,-6-3 0-16,-3 16 0 15,0 6 0-15,-6 10-1 16,3 5 1-16,-3-2 0 16,0 10 0-16,-3 3-1 15,0 8 1-15,1 0 0 16,-1-6 0-16,3 3 0 16,-3-2 0-16,6-6-1 0,3-10 0 31,3-6-6-31,0-13 0 15</inkml:trace>
  <inkml:trace contextRef="#ctx0" brushRef="#br0" timeOffset="34822.8208">18567 3418 20 0,'6'-31'10'0,"59"31"-11"0,-26-6 12 0,20 4-11 16,28 2 0-16,20 0-10 16,9 8 1-16</inkml:trace>
  <inkml:trace contextRef="#ctx0" brushRef="#br0" timeOffset="49601.7484">19989 11771 11 0,'-23'-13'5'0,"-28"-24"-4"0,36 29 5 16,-9 0-4-16,0 0 1 15,-8 3 1-15,-10 0 0 16,-3 2-5-16,-2 3 1 15,-4 3 3-15,-2 2 0 16,2 6-2-16,3 2 1 16,4 0-1-16,2 5 1 15,0 6-2-15,4 11 1 0,2-6-1 16,3 5 1-16,9 6 0 16,9 0 0-16,10 2 0 15,5 8 0-15,8-5 0 16,7-3 0-16,6 1-1 15,9 4 1-15,12-4-1 16,5 7 0-16,4 0 0 16,2-2 1-16,1-6 0 15,6-5 0-15,2-5 0 16,9-8 1-16,7-11 0 16,11-16 0-16,9-23 0 15,16-6 1-15,2-13-1 16,-6-2 1-16,-12-4-1 15,-9-4 1-15,-17-3-1 16,-16-3 0-16,-17 3-3 16,-18-6 1-16,-21 3-5 15,-15 0 1-15,-21 6-4 16,-20-1 1-16,-22 6-4 16,-17 13 0-16</inkml:trace>
  <inkml:trace contextRef="#ctx0" brushRef="#br0" timeOffset="59825.0911">6068 5691 6 0,'18'11'3'0,"35"15"-4"16,-35-13 4-16,3 19-5 16,0 16 1-16,-6 10-1 15,-9 11 1-15</inkml:trace>
  <inkml:trace contextRef="#ctx0" brushRef="#br0" timeOffset="60622.5926">7205 5950 7 0,'18'-34'3'0,"68"-14"-4"0,-53 38 4 0,9 2-4 15,11-5 1-15,4 2 0 16,-4 1 0-16,-5 4 0 16,-3 4 1-16,-16 4 0 15,-5 6 1-15,-15 3 1 16,-6 18 1-16,-6-3 0 15,-6 6 0-15,-6 0-1 16,-3-3 1-16,4 8-1 16,5-11 1-16,6-2-2 15,12-5 1-15,5-3-1 16,13-8 0-16,15-3-3 16,14-5 0-16,28-5-5 15,11-14 0-15</inkml:trace>
  <inkml:trace contextRef="#ctx0" brushRef="#br0" timeOffset="61641.7902">18346 5707 24 0,'-3'-13'12'0,"12"2"-14"16,-3 9 13-16,3-6-12 15,9 2 1-15,6 1-1 0,9-3 1 16,2-2 0 0,4 4 1-16,3 1-1 0,-1 0 0 15,1 5 0-15,-6 0 1 16,-4 5 0-16,-5 3 0 15,-9 0 0-15,-3 8 0 16,-3 8 0-16,-3 5 1 16,-3 13 0-16,-6 8 1 15,-3 1 0-15,3 7 1 0,0-5-3 16,-3 2 0-16,0-5-4 16,0-7 1-16,-3-4-5 15,0-7 0-15,0-13-3 16,-6 2 1-16</inkml:trace>
  <inkml:trace contextRef="#ctx0" brushRef="#br0" timeOffset="61776.744">18358 6046 21 0,'-9'-29'10'0,"48"13"-14"16,-12 8 20-16,20 3-18 15,25-1 1-15,26-4-9 16,18-4 1-16,21 4 9 15,-6-9 0-15</inkml:trace>
  <inkml:trace contextRef="#ctx0" brushRef="#br0" timeOffset="66343.0239">5496 13573 8 0,'-14'0'4'0,"5"-13"-4"0,3 13 4 15,3-3-5-15,-3 1 1 16,3-4 0-16,-3-4 0 0,0 4 2 16,-3-2 1-16,0 1 0 15,0-4 1-15,0 0-1 16,-6 3 1-16,-3 1 0 16,-5-4 0-16,-7 3-2 15,-9 0 1-15,-5-3-2 16,-7-2 1-1,-41-5 1 1,-1 4 0-16,4 4 0 16,-3-1 0-16,8 3 0 15,-5 0 0-15,0 8-2 16,3 0 1-16,-7 6-3 16,4 10 1-16,0 5-2 15,2 3 0-15,7 2 0 16,-3 6 1-16,5 2-1 15,7 1 1-15,11 2 0 16,10 2 1-16,14 1-1 0,3 8 1 16,15-1-1-16,0 1 1 15,13-3 0 1,13 0 0-16,16 2 0 0,6-4 0 16,18 4 0-16,11 4 0 15,7-4 0 1,17 6 1-16,0 0-1 0,10-3 0 15,-1-7 1-15,9-9 0 16,-6-10 1-16,16-8 0 16,2-11 0-16,6-13 0 15,6-10 0-15,-3-6 0 0,-9-13-1 16,0-11 1 0,-12-2 0-16,-9-6 0 0,-14 1 0 15,-13-6 0-15,-17-3 0 16,-24 4 1-16,-12-4-1 15,-18 11 0-15,-18-10-3 16,-18 4 0-16,-11 1-5 16,-16 0 0-16,-14 2-5 15,-9 14 0-15,-4 13-1 16,-26 0 1-16</inkml:trace>
  <inkml:trace contextRef="#ctx0" brushRef="#br0" timeOffset="91128.331">6247 5681 9 0,'-18'-11'4'0,"18"6"-4"0,0 5 5 16,0 0-5-16,0 0 1 15,0 5 3-15,0 0 0 0,0 1-3 16,0 7 0 0,0 3 3-16,0 8 0 0,-6 7 0 15,0 9 1-15,-6-6 0 16,-9 6 0-16,3-6-1 15,0 1 1-15,0-6-2 16,4 3 1-16,-1-6-2 16,6-5 1-16,3 0-2 15,-3-7 0-15,6-6 0 16,3-8 0-16,3-14 0 16,6-1 0-16,-6-1 1 15,0-13 0-15,0-3-2 16,0 5 1-16,0 9-1 15,0-3 0-15,-3 10-1 16,0 6 0-16,0 5-1 16,0 2 1-16,0 1 0 15,0-3 0-15,0 3 1 16,3-1 0-16,3 1 0 16,0 0 1-16,5-3-1 0,1 0 0 15,0-6 0-15,0 9 1 16,0-3-1-16,0 5 0 15,-3 3 0-15,0 3 0 16,0-3 0-16,-3 0 1 16,0 2-1-16,-3 1 1 15,-3-6 0-15,0 0 1 16,0-5 1-16,-3-2 0 16,-3-6 0-16,0-5 0 0,-6-3-1 15,-3-11 1-15,3 3-2 16,-3 9 1-16,3-1-3 15,0 8 0-15,3 0-1 16,1 0 0-16,2 8-1 16,3-5 0-1,0 10 1-15,3 3 0 0,3-8 1 16,3 0 0-16,3 3 0 16,-1-1 1-16,1 1 0 15,3 5 0-15,0 8-1 16,-3 7 1-16,0 4-1 15,0-1 1-15,-3 9-1 16,-3-6 1-16,0-3 0 16,0-5 0-16,0-5 1 15,3-2 1-15,-3-6 0 16,3-8 0-16,-3-11 1 16,3-5 0-16,-3-10-1 0,0-11 1 15,0-14-1-15,0 1 0 16,2 2-3-16,4 9 0 15,-3 7-1-15,0 8 1 16,-3 3-2-16,0 13 0 16,0 8 0-16,0 13 0 15,3 11 1-15,-6 16 0 16,3-1 0-16,-3 6 0 16,0 6-8-16,3-4 0 0,-12-33-1 15,-3-22 1-15</inkml:trace>
  <inkml:trace contextRef="#ctx0" brushRef="#br0" timeOffset="93168.4818">4487 7422 20 0,'-47'13'10'0,"44"-19"-15"0,3 6 15 16,-3-2-12-16,0 2 0 16,-6 0 1-16,3 0 1 15,-3 0 2-15,3 2 1 16,0-2-2-16,0 3 0 16,3 0 1-16,0 2 0 15,3 0-1-15,0 6 0 16,3 0-2-16,0 2 1 0,6-3 0 15,0 4 0-15,6-1 1 16,12-5 0-16,11 0 0 16,10-3 1-16,15 0 0 15,5-2 0-15,3 0-1 16,10-3 0-16,8 5 0 16,0-3 1-16,1-2-1 15,2-2 1-15,0-3-1 16,1-1 1-16,-4-2-1 15,0 0 1-15,-11-2-1 16,-7-3 1-16,-9 2-1 16,-8 3 0-16,-9 0 0 15,-13 3 1-15,-5 0 0 16,-3 2 0-16,-15 3-1 16,-9 0 0-1,-24 0 0 1,-9 3 1-16,-2-6-1 15,-16 3 0-15,0-3-1 0,-8 1 1 16,-7-1-1-16,1 3 1 16,-18 0-1-16,2 0 1 15,-5-3-1-15,0 1 0 16,8 2 0-16,-5 0 0 16,5-3 0-16,13-2 0 15,8 2-1-15,10 0 1 16,8 1-1-16,12-1 1 0,1 0-2 15,11 3 1-15,15-2-1 16,9 2 1-16,11 0-1 16,16-3 0-16,12 3 1 15,17 3 0-15,19 2 0 16,5 6 1-16,6-1 0 16,3 4 0-16,-2 1 0 15,-4-1 1-15,-6-4 0 16,-14-4 0-16,-10-4-4 15,-8-4 0-15,-10-6-6 16,-8-11 0-16</inkml:trace>
  <inkml:trace contextRef="#ctx0" brushRef="#br0" timeOffset="103076.9769">7288 5990 17 0,'-26'3'8'0,"5"-6"-6"15,18 6 9-15,0-1-11 16,3-2 0-16,0-5 0 16,0 0 1-16,9-6-1 0,9-5 1 15,11-2 0-15,10-6 1 16,6 3-1-16,5 2 1 15,4 1-1-15,-4 2 1 16,1 3-2-16,0 5 1 16,-10 5-1-16,-8 3 1 15,-6 11 0-15,-9 10 0 16,-9 8-1-16,-12 5 0 16,-12 11 0-16,0-2 1 15,-6-4-1-15,6 1 0 0,3 0 0 16,6-6 1-16,6 1-1 15,6-12 1-15,9-7 1 16,21-2 1-16,14-7-4 16,16-7 0-16,2 0-6 15,7-5 1-15</inkml:trace>
  <inkml:trace contextRef="#ctx0" brushRef="#br0" timeOffset="104279.8467">7958 7170 24 0,'6'-8'12'0,"6"27"-36"15,-3-11 15-15</inkml:trace>
  <inkml:trace contextRef="#ctx0" brushRef="#br0" timeOffset="115853.3801">13819 6572 15 0,'6'-21'7'0,"-3"-3"-4"16,-3 19 7-16,-6-3-10 15,-3 3 1-15,-6-3-1 16,-9 3 1-16,-5-3-2 16,-10 0 1-16,-6-3 1 15,-8-2 0-15,-16 2 0 16,4-5 0-16,-16 3 0 0,-2 0 1 15,-9 8-1-15,-4 7 0 16,-2 4 0-16,-3 1 0 16,-3 4-1-16,-3 10 0 15,-6 8-1-15,2 8 1 16,1 0-1-16,-3 14 1 16,15 10-1-16,12 5 0 15,14-3 0-15,13 3 1 16,14-10-1-16,18-3 1 15,18 0 0-15,12-8 0 16,18-3 0-16,24-5 1 0,17 0 0 16,25-10 0-16,29-4 0 15,24-9 0-15,23-9-1 16,16-10 1-16,8-11-1 16,-5-11 1-16,-9-7 0 15,-7-8 0-15,-11-6 1 16,-12-8 1-16,-21-7 0 15,-12-1 1-15,-12 4 0 16,-26 7 0-16,-22-3-1 16,-26 8 0-16,-24 9-4 15,-33-1 0-15,-32 3-6 16,-33 11 0-16,-45 7-3 16,-24-7 0-16</inkml:trace>
  <inkml:trace contextRef="#ctx0" brushRef="#br0" timeOffset="141060.1879">22338 15327 19 0,'18'-2'9'0,"9"-6"-10"0,-19 5 10 16,4 0-7-16,0-5 0 0,3 6 1 16,-3-1 1-16,-3 1-5 15,-3-4 1-15,-3 1 2 16,-3 5 1-16,-3-8-2 16,-6 0 1-16,-6 0-1 15,-3 0 0-15,-3-2 1 16,-8-4 0-16,-10 1 1 15,-6-3 0-15,1 0 1 16,-7 1 0-16,-8 1-1 16,-1 1 1-16,-11 0-2 15,-7 5 0-15,4 5-3 16,-7 6 1-16,10 0-2 16,2 5 1-16,-2 5-1 15,6 5 0-15,2 3 0 16,4 3 0-16,11 5 1 15,6 3 1-15,4 2-1 16,5 9 1-16,9-3 1 16,3 2 0-16,3 3 0 15,9 2 0-15,9 4-1 16,3-1 1-16,9 0-1 0,9-2 0 16,9-3 0-16,12 5 0 15,2-10-1-15,13-6 0 16,8-10 0-16,16-8 1 15,14-6 0-15,9-7 0 16,3-13 0-16,6-6 1 16,-6-3 1-16,-5-5 1 15,-10-7 1-15,-15-1 0 0,-8-3 1 16,-10-7 1-16,-5 0-2 16,-12-6 0-16,-13-5-2 15,-14-10 0-15,-12-1-4 16,-9 1 1-16,-12-3-3 15,-14 5 0-15,-19 10-6 16,-29 6 1-16,-22 11-4 16,-8 5 1-16</inkml:trace>
  <inkml:trace contextRef="#ctx0" brushRef="#br0" timeOffset="141721.2327">22508 16277 37 0,'-36'-34'18'0,"-30"-14"-29"0,48 35 30 0,-11-11-20 16,-13-5 1-16,-6 3 0 16,1-6 0-16,-7-3 1 15,-5 6 0-15,-7 3 0 16,-11 5 1-16,-1 5-2 16,-5 10 0-16,0 9-2 15,-4 10 1-15,-5 6-2 16,9 10 1-16,11 8-1 15,10 13 1-15,5 6 1 16,10 13 1-16,11-1 1 16,12 14 0-16,9 3 0 15,18 5 1-15,21 0-1 0,18 3 1 16,11-6-1 0,22 0 0-16,11-13 2 0,21-5 0 15,18-19-1-15,12-18 1 16,12-19 0-16,6-15 1 15,8-19-1-15,-17-19 0 16,-6-13 1-16,-24-3 0 16,-20-10-2-16,-28 3 1 15,-23-17-6-15,-36 1 1 16,-45-3-10-16,-50-16 1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23T19:54:40.55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14450 4916 25 0,'60'-32'12'0,"139"11"-11"0,-128 10 12 0,42 4-14 16,27-4 1-16,18-5-1 16,18 3 1-16,5 0-1 15,10 2 0-15,-10 3-5 16,-17 3 0-16</inkml:trace>
  <inkml:trace contextRef="#ctx0" brushRef="#br0" timeOffset="614.6643">5425 5741 20 0,'253'-2'10'0,"69"34"-11"15,-215-19 14-15,44 29-23 0,28 11 0 16</inkml:trace>
  <inkml:trace contextRef="#ctx0" brushRef="#br0" timeOffset="36616.0021">2701 7310 10 0,'-3'-8'5'0,"15"1"-6"0,-3 1 6 0,6 1-7 16,0 2 1-16,-3-2-1 16,6 0 1-16,3 2 1 15,-3 6 1-15,5-3-2 16,7 2 0-16,3 1 0 16,6-3 1-16,5 3 0 15,13-1 0-15,-4-2 0 16,10 3 1-16,8-3 1 15,1-3 0-15,14 1 0 16,6-1 1-16,1 3-1 16,2 3 1-16,12 2-1 15,9 0 0-15,3 1-2 16,6-1 0-16,9 3-1 16,9 0 1-16,0-6-2 0,0-2 1 15,12-2 0-15,-10-9 1 16,10 1 1-16,3-1 0 15,-6 0 1-15,8 1 0 16,4-1 1-16,3 3 0 16,0 0-1-16,-1 0 1 15,13-2-2-15,-1-1 0 16,1 1-1-16,-3-1 1 16,2-2-1-16,16 0 0 15,-1-1 0-15,4 1 0 0,-4 5 0 16,4 0 0-16,-4 3 0 15,-5 0 0-15,-4-3 0 16,-2-3 1-16,-16 9-2 16,7-1 1-16,-3-2 0 15,-4-6 1-15,7 3-1 16,0 3 0-16,-1 2 0 16,7-5 0-16,-1 3 0 15,7 2 1-15,3 1-2 16,2 2 0-16,1 0 1 15,-7 2 0-15,1 1-1 16,-13 2 0-16,-2-2 0 16,-6-1 0-16,-4-4 0 15,-2-9 1-15,-6-2 0 16,-12-5 1-16,-6-1 0 16,-12 3 0-16,-6 3-1 15,-6 0 1-15,-9 5-7 16,-11 5 1-16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23T19:57:23.49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15280 8363 21 0,'-17'-18'10'0,"14"18"-11"16,3 0 11-16,6-3-11 16,5 3 1-16,7 0-2 15,6 6 0-15,6-1 2 16,6 0 1-16,5 3-1 16,10-5 1-16,11 5-1 15,19 0 1-15,20 2 0 0,15-2 0 16,21 0 0-16,15-3 1 15,11-2-2-15,13-3 1 16,24 0 0-16,11-5 0 16,24-3 1-16,21-5 1 15,12-1 0-15,21-2 1 16,17 3 0-16,10 0 0 16,11 5-1-16,12 0 0 15,4 5-1-15,-13 1 0 0,-5 4-2 16,-19-4 0-1,93-11 0 1,-92 5 1-16,-81-3-4 16,-48 3 1-16,-38 6-8 15,-32 15 1-15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23T19:57:38.07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11197 4196 8 0,'-30'-29'4'0,"-6"5"1"0,21 16 4 16,-9-7-8-16,-5-1 1 0,-13 2 1 16,-18-4 0-16,-2 2-4 15,-15 5 0-15,-10 4 2 16,-14-1 0 0,-12 5-1-16,-6 6 1 0,-12 5-1 15,-3 5 0 1,0-3-1-16,-3 9 1 0,-3 7 0 15,-3 9 0-15,6-6 0 16,6 8 1-16,0 10-1 16,9 6 1-16,15 8-1 15,3 5 1-15,12-2-1 16,11-6 0-16,16 8-1 16,11-5 1-16,13 8-1 15,11 5 1-15,15-11 0 16,12 9 0-16,15-11 0 15,18 0 1-15,5-3-1 16,16-3 0-16,12 6 0 16,17-3 1-16,6-10-1 15,21-6 0-15,9-5 0 0,12-7 0 16,18-4 0-16,9-5 0 16,6-16 0-16,9-5 0 15,2-5 0-15,7-16 1 16,-4-8-1-16,-8-3 1 15,3-8 0-15,-13-2 1 16,-8-5-1-16,0-12 0 16,-21-4 0-16,-12-3 0 0,-12-8 0 15,-23 5 1-15,-19-8-1 16,-20-2 0-16,-24-6-1 16,-18 0 1-16,-27 3-1 15,-27 14 0-15,-26-7-4 16,-36 12 0-16,-30 7-3 15,-24 11 0-15</inkml:trace>
  <inkml:trace contextRef="#ctx0" brushRef="#br0" timeOffset="3811.8711">14045 4299 16 0,'-21'-13'8'0,"0"11"-6"0,13-4 9 15,-4 4-12-15,-12-9 1 0,-3 0 0 16,-3-2 0-16,-2-3 0 15,-4 3 0-15,-6 0 0 16,-2 8 0-16,-4-9 0 16,0 6 1-16,-5 1-1 15,-1 1 1-15,-5 6-1 16,2 8 1-16,-3 3-1 16,-2 5 1-16,5 0-2 15,4-1 1-15,2 12 0 16,1 5 0-16,5 5 0 15,6 0 0-15,4 13 0 16,8 6 1-16,3 7-1 16,6-5 1-16,3 3 0 15,6 3 0-15,6 7-1 16,3 0 0-16,6-7 0 16,6-3 1-16,3-8-1 15,9-3 1-15,6-2-1 16,5-1 1-16,13-2-1 0,9-2 1 15,17-4-1-15,6-7 1 16,13-6-1-16,2-15 1 16,15-11-1-16,-3-8 1 15,6-13 0-15,-9-6 0 16,4-10 1-16,-10-13 0 16,-12-5 0-16,-8-19 1 15,-13-3-1-15,-11-3 1 16,-10 1-1-16,-17-3 1 15,-15-8-2-15,-12 8 0 16,-12 5-1-16,-18 16 0 16,-14 9-3-16,-7 9 1 0,-17 14-6 15,-16 11 1-15,-20 28-2 16,-39 14 0-16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23T20:01:54.65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7538 14433 6 0,'0'0'3'0,"24"0"-5"0,-15-3 3 15,-3-2 5-15,0 2 1 0,-3 1 3 16,3 4 0-16,-3 1-14 16,6 2 1-16,9 3 7 15,0 3 1-15,5 2-4 16,13 3 0-16,12 0-2 16,5 0 1-16,13 0 0 15,5-1 0-15,19-7 1 16,8 3 0-16,15-6 0 15,9 1 1-15,15-1-1 16,6 0 1-16,20-5-1 16,13 3 0-16,6-3 0 15,5 2 0-15,4-2-1 16,-1 3 0-16,7-3 0 16,5-3 1-16,0-7-1 15,-2-9 1-15,-7-7 1 16,-11-6 1-16,-1-5 0 15,-17-5 0-15,-15-8 0 16,-3-6 1-16,-15 0-1 0,-18-2 0 16,-6 0-2-16,-15-6 1 15,-14-2-1-15,-16-2 0 16,-14 4-1-16,-12-7 0 16,-13-1 0-16,-14 1 0 15,-18-3-1-15,-11-3 1 16,-19 5-1-16,-21 4 1 15,-11-1-1-15,-18 3 0 16,-27 0-1-16,-18 7 1 0,-21 4 0 16,-24 7 0-1,-17 14-1-15,-27 10 1 0,-13 5 0 16,-14 12 0 0,-9 12 0-16,-20 13 0 0,-1 14 1 15,3 16 1-15,0 7-1 16,3 11 0-16,15 16 0 15,18 14 0-15,24-6 0 16,12 10 1-16,38 6-1 16,21-8 0-16,30 0-1 15,30-8 1-15,38-6-2 16,30 6 1-16,42-5-3 16,53-6 1-16,69-4-6 15,66-20 1-15</inkml:trace>
  <inkml:trace contextRef="#ctx0" brushRef="#br0" timeOffset="3180.6129">6770 16642 6 0,'6'3'3'0,"3"-14"-1"0,-6 11 4 16,3-2-5-16,0 2 1 31,12 2 3-31,6 1 1 16,0 0-7-16,5-1 0 15,1 1 4-15,6 2 1 0,6 3-1 16,5 0 1-16,4 3-3 16,11 2 0-16,10 3 0 15,8 2 0-15,6 1-1 16,10-1 1-16,8 4-1 15,21 1 0-15,0 4 0 16,12-3 0-16,15-3 0 16,2 0 1-16,10 3-1 15,0-3 1-15,11 0-1 16,7-2 1-16,0-1 0 16,8-2 0-16,1-3-1 15,8-2 0-15,-2-3 0 16,8-6 0-16,0-2 0 15,7 0 0-15,-1-5-1 16,3-3 1-16,-2-2-1 16,-4-9 1-16,-3 3-1 15,-5-5 0-15,-1-11 1 16,-5-2 0-16,-4-3 1 0,-11-3 1 16,-10-7-1-16,-5 4 1 15,-12-2-1 1,-9-5 1-16,-24 5 0 0,-15-5 1 15,-21 2 0-15,-8-2 1 16,-22 0-1-16,-11-1 1 16,-15-10-1-16,-15 1 1 15,-9 1-2-15,-15-4 0 16,-15-3-2-16,-12 0 0 16,-23 2 0-16,-16-2 1 15,-17-6-1-15,-12 14 1 0,-15-5 0 16,-24 5 0-16,-18-1-1 15,-14 12 0-15,-22-4-1 16,-5 9 0-16,-18 2-1 16,-3 11 0-16,-4 0 0 15,1 8 0-15,0 5 1 16,-9 3 0-16,0 0 1 16,-9 2 0-16,0 3 0 15,-9 8 1-15,0 3-1 16,-12 2 0-16,-6 16-1 15,-6 8 1-15,-9 14-1 16,1 4 0-16,5 4 0 16,9 9 0-16,9 9 0 15,24 3 0-15,24-4 1 16,32 4 0-16,27-3 1 16,39-6 0-16,36 1-2 15,32 2 1-15,37 5-2 0,34 3 0 16,43-2-1-16,41-6 0 15,54 8-7-15,53-10 1 16,24-19 0-16,9-38 1 16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23T20:02:54.24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16063 6628 5 0,'-18'-3'2'0,"-20"1"0"16,23-4 2-16,-9-2-4 15,-6-5 1-15,-8 0 1 0,-10 0 0 16,-6-1-1-16,-8 1 0 16,-10 0 2-16,-8-3 1 15,-12 0-1-15,-9 8 1 16,-16 3-2-16,-13 5 0 15,-10 5-1-15,-6 1 0 16,-12 9-1-16,0 1 0 16,-5 5-1-16,5-2 1 15,-3 5 0-15,-3 8 0 16,7 5-1-16,-4 15 1 0,6 7 0 16,9-1 0-16,18 5 0 15,9-2 0-15,21 0-1 16,18-3 1-1,14 6 0-15,15-3 0 0,19 2 0 16,14-2 0-16,24-8 0 16,21-8 0-16,23 0 1 15,22-5 0-15,29-1 0 16,33-4 1-16,24-6-1 16,29-5 1-16,18-9-1 15,22-1 1-15,14-9-2 16,15-5 1-16,9-11 0 15,0-7 0-15,5-1-1 16,7-10 1-16,-3-5-1 16,-12-14 1-16,-9-2 0 15,-21-6 0-15,-23-4 0 16,-22-1 0-16,-29-5 1 16,-33-1 0-16,-30-7-1 0,-29-5 1 15,-31-3-1-15,-26 8 1 16,-36-19-2-16,-50-7 1 15,-42-1-2-15,-74 3 0 16,-54 6 0-16,-54 12 0 16,-44 6-2-16,-42 27 1 15,-12 15-6-15,-12 34 0 16</inkml:trace>
  <inkml:trace contextRef="#ctx0" brushRef="#br0" timeOffset="7537.1958">15968 8350 7 0,'-18'0'3'0,"9"-5"-4"16,9 5 4-16,0 0-5 15,0 0 1-15,0 0 0 16,6 0 1-16,3 0 1 16,3 0 0-16,3-3 0 15,3 1 0-15,9-4 1 16,8 1 1-16,19 0-1 16,8 5 1-16,16-3-1 15,20-2 1-15,15 0-1 0,15-6 0 16,21 0-1-16,15-4 1 15,17-7-1-15,13 6 0 16,8 3 0 0,0 0 1-16,4 2-1 0,-4 1 1 15,-2-1-1-15,-4 3 0 16,-8 3 0-16,-22 0 0 16,-5 2-1-16,-15 0 1 15,-21 1-1-15,-18-1 1 16,-15 1-1-16,-20-1 1 0,-16 0 0 15,-14 1 0-15,-12-1-1 16,-15-2 1-16,-18 2-1 16,-18 0 1-16,-12 1-1 15,-23-1 1-15,-16 3-2 16,-20 0 0-16,-15 0 0 16,-12 3 1-16,-12-1 0 15,-24 1 0-15,-9 2-1 16,-14 1 1-16,-10 2-1 15,-5-3 1-15,-1 0-1 16,4 3 1-16,-13-5 0 16,13-1 0-16,-4-2 1 15,22 6 0-15,-1-1-1 16,15 0 0-16,12 8-4 16,12 1 0-16,15 4-2 15,9-18 0-15</inkml:trace>
  <inkml:trace contextRef="#ctx0" brushRef="#br0" timeOffset="81129.4257">10396 10737 10 0,'-12'0'5'0,"-9"-8"-10"0,12 8 6 16,-3 0-3-16,-3 0 1 16,1 0 2-16,-7 0 0 15,0-3 0-15,-3-2 1 16,-6 0 0-16,-2-3 1 16,-7 2 1-16,-6 1 0 0,-8-5 0 15,-4-4 0-15,-8 1 0 16,-10-3 1-16,-5-8-2 15,-12 6 1-15,-4-3-2 16,-14-3 1-16,-6-8-3 16,-12-2 1-16,-9 2-2 15,-9-2 0-15,-8-1-1 16,-4 1 0-16,-6-3 0 16,-15 0 0-16,1-6 1 15,-10 1 0-15,1 5 1 16,-10 3 1-16,1 4 0 15,-9 4 0-15,-4 8 0 16,-8 4 1-16,-6 9-2 16,-7 10 1-16,4 11 0 15,-21 5 0-15,6 14-1 16,-9 7 0-16,6 11-1 16,12 0 1-16,12 16 0 0,11 7 0 15,16 4-2-15,17 12 1 16,15-4 0-16,15-1 0 15,16 11 0-15,16 5 0 16,13-2 1-16,21-1 1 16,11 9 0-16,16 7 0 15,20-2 0-15,12 8 1 16,21-3-2-16,24 0 1 16,18-13-2-16,29-3 1 15,15-13-1-15,31-6 1 0,14-4 0 16,23-9 1-16,25-7 0 15,23-1 0-15,27-10 1 16,36-3 0-16,21-7-1 16,30-6 0-1,26-6-2-15,18-12 1 0,18-11-1 16,18-13 0-16,6-6 1 16,-9-15 0-16,0-11 2 15,0-8 1-15,-24-16 1 16,3-3 1-16,-18-7-1 15,-41 2 1-15,-28-10-3 16,-35-3 1-16,-44 5-2 16,-34-5 0-16,-38 5-5 15,-36 3 0-15,-44-8-7 16,-54-13 1-16</inkml:trace>
  <inkml:trace contextRef="#ctx0" brushRef="#br0" timeOffset="81595.1839">5351 12139 37 0,'62'-11'18'0,"194"9"-22"15,-155 7 29-15,63 6-25 16,41 7 0-16,42 6-5 0,15 10 1 15,12 11-3-15,18 22 1 16,-15-1-3-16,-21-24 0 16</inkml:trace>
  <inkml:trace contextRef="#ctx0" brushRef="#br0" timeOffset="93261.3582">3172 14089 20 0,'-9'-8'10'0,"3"5"-11"0,6 3 11 15,0 0-11-15,0 0 0 16,6 0 0-16,0 3 0 16,3-3 1-16,3 3 1 15,5 2-2-15,4-2 0 16,6 5 1-16,9 0 0 16,6 0-1-16,5 2 1 15,7 3 0-15,14-2 0 0,13-3 1 16,5-6 1-16,12-2 0 15,21-2 1-15,12-3 0 16,21-1 0-16,18 1 0 16,-4-6 0-16,16 1-5 15,-7 2 0-15,1 11-5 16,-15-9 1-16</inkml:trace>
  <inkml:trace contextRef="#ctx0" brushRef="#br0" timeOffset="95258.7607">6809 14105 27 0,'-27'-24'13'0,"-5"-2"-13"16,23 15 14-16,-9 3-17 16,-6 0 0-16,-6 0 0 15,0-2 1-15,-2 2 3 16,-13 2 1-16,0 4-3 15,-2 2 0-15,-7 2 2 16,-2 9 0-16,-7 2 0 0,1 6 0 16,-4 2 0-16,1 0 1 15,5 6-1-15,10 4 0 16,5 4-1-16,0 4 1 16,10 4-1-16,8 4 0 15,-3 6-1-15,9 0 1 16,9 3 0-16,12 5 0 15,12 2 0-15,3-2 0 16,15-3 0-16,14-2 1 0,10-3 0 16,14-8 1-16,7-6-1 15,14-2 0-15,6-13 1 16,22-8 0-16,-4-13 0 16,6-14 1-16,9-5-1 15,-12-16 0-15,-9-5-1 16,-9-8 1-16,-12-7-1 15,-17 9 1-15,-24-4-2 16,-22-4 1-16,-20-2-3 16,-18-2 1-16,-23 5-5 15,-25 7 1-15,-17 4-5 16,-3 7 0-16</inkml:trace>
  <inkml:trace contextRef="#ctx0" brushRef="#br0" timeOffset="96369.4775">13420 14875 19 0,'-21'3'9'0,"12"-3"-18"0,9 0 10 0,0 0 0 16,6-8 1-16,6 0 4 16,9 5 0-16,12-5-6 15,20-3 0-15,34-2 5 16,32 8 0-16,33 0-1 15,32 2 0-15,15 0-3 16,16-2 1-16,2 0-7 16,-9-1 0-16,-23-4-2 15,-21-9 0-15</inkml:trace>
  <inkml:trace contextRef="#ctx0" brushRef="#br0" timeOffset="129985.1644">15748 14544 28 0,'38'-34'14'0,"126"-62"-29"0,-86 57 15 0,47-19-7 16,9-30 1-16</inkml:trace>
  <inkml:trace contextRef="#ctx0" brushRef="#br0" timeOffset="131649.8463">15093 15597 30 0,'-9'-2'15'16,"27"-30"-26"-16,-6 21 31 0,18-5-21 16,14-5 1-16,19-5-1 15,8-3 1-15,21-6-1 16,21-2 1-16,21 3-7 16,21 2 1-16</inkml:trace>
  <inkml:trace contextRef="#ctx0" brushRef="#br0" timeOffset="149004.5185">14840 16634 37 0,'-3'-2'18'0,"62"-19"-21"15,-20 7 19-15,30-15-18 16,41-5 0-16,45-14-1 15,32-7 0-15,24-6 4 16,1-3 0-16,14 3-2 16,-12 6 0-16,-17 10-2 15,-19 5 1-15,-23 6-5 16,-6-11 0-16</inkml:trace>
  <inkml:trace contextRef="#ctx0" brushRef="#br0" timeOffset="149431.9572">14959 16137 37 0,'-71'79'18'0,"11"27"-25"15,54-79 35-15,0-4-28 16,9 7 0-16,15-1-1 16,15 0 0-16,23-5-2 15,45-9 0-15,33-4-6 0,54-6 0 16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23T20:06:08.50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17531 564 5 0,'3'0'2'0,"6"29"3"16,-9-19 3-16,0 11-6 15,-3 22 1-15,-3 12 2 16,-3 11 1-16,-3 16-7 15,3 24 1-15,0 0 4 16,3-8 0-16,6 8-1 16,6-8 0-16,3 0-3 0,0-16 0 31</inkml:trace>
  <inkml:trace contextRef="#ctx0" brushRef="#br0" timeOffset="1572.9064">17391 669 12 0,'-15'-8'6'0,"15"1"-2"0,6 7-3 0,3 0-4 15,0-6 1-15,3 6-1 16,6 0 1-16,8 0 4 16,7-2 0-16,9 2-2 15,2-6 0-15,16 4 2 16,5 2 0-16,22 0 1 16,5 0 0-16,15 0-1 15,9 0 1-15,15 0-1 16,6 0 1-16,15 0-2 15,9 0 1-15,-1-6-1 16,19 4 1-16,3-4-1 16,8-7 1-16,6 5-1 15,1-2 0-15,2-4-1 0,1 4 1 16,2 5-1-16,-2-1 1 16,8 12-1-16,-9-14 0 15,-2 8 0-15,-13-8 0 16,-8 8 0-16,0 0 0 15,-16 0 0-15,-5 0 0 16,-15 0 0-16,-6 2 0 16,-12-2 0-16,-9 6 1 15,-12-6-1-15,1 0 0 16,2 0 0-16,-9 0 1 0,-9 2-1 16,1-2 0-1,-10-2 1-15,0 2 0 16,-8-6 0-16,-7 6 0 0,-5 0 1 15,-12 0 0 1,-7-2-1 0,-5 2 0-16,-9 2-1 15,-3 6 1-15,-6 5-1 16,-4 3 0-16,1 8-1 16,-3 11 1-16,0 4-1 15,3 12 1-15,3 1 0 16,-3 1 1-16,3 0-1 15,6 3 1-15,-1 10-1 16,7 0 1-16,0-5 0 16,0-8 0-16,0 8 0 15,5-22 0-15,1 4 0 16,3 2 0-16,0-8-1 16,-4 0 1-16,-2-5-1 15,-6-9 1-15,-3-1 0 16,-6-7 0-16,-6-1 0 0,-9-6 0 15,-9-6 0-15,-9 4 0 16,-15-6-1-16,-6 0 1 16,-8 0-1-16,-10-8 0 15,-14 2-1-15,-16 4 1 16,-11-4-1-16,-12-2 1 16,-15 8-1-16,-12-5 1 0,-6 3 0 15,-15 2 0 1,-5-6 0-16,-19 6 0 15,-2 6-1-15,-1-6 1 0,-2 0 0 16,-4 2 0-16,-2 3-1 16,-1-5 1-16,-5 6 0 15,-1-4 0-15,7-2 0 16,5 0 1-16,-2 6-1 16,-4-6 0-16,7 2 0 15,8 4 0-15,1-4 0 16,5 4 1-16,9-4-2 15,-2 3 1-15,8-5 0 16,6 0 0-16,0 0 0 16,6 0 0-16,3 0 0 15,-2 0 0-15,8 0-1 16,0 0 1-16,6 3 0 16,0 2 0-16,6 3 0 15,3 6 0-15,15 1-1 16,8-4 1-16,13 2-5 15,18-5 0 1</inkml:trace>
  <inkml:trace contextRef="#ctx0" brushRef="#br0" timeOffset="2506.4026">20472 577 8 0,'6'8'4'0,"11"23"-3"0,-11-23 4 15,0 16-3-15,6 11 0 16,0 10 3-16,0 8 1 0,-3 7-6 15,-3 1 0-15,0 13 3 16,0 6 1-16,0-1-1 16,0-8 0-16,-3 1-3 15,0-3 1-15,-3-8-7 16,0-9 0-16</inkml:trace>
  <inkml:trace contextRef="#ctx0" brushRef="#br0" timeOffset="3285.6864">19037 701 10 0,'12'-16'5'0,"6"22"-3"0,-12-6 2 16,0 0-5-16,-1 10 1 15,1 3 1-15,-3 16 1 0,-3 1 0 16,0 9 0-16,-3 9 1 16,0 15 1-16,-2 22 0 15,-1 8 0-15,6-3-1 16,3 5 1 0,5-5-3-16,4 0 1 0,6-13-8 15,9-11 0-15</inkml:trace>
  <inkml:trace contextRef="#ctx0" brushRef="#br0" timeOffset="4035.9713">22061 685 17 0,'0'51'8'0,"6"70"-1"0,-6-84 7 0,6 24-14 16,9 29 1-16,6 3-4 16,14 13 1-16,10 18-3 15,6-2 1-15</inkml:trace>
  <inkml:trace contextRef="#ctx0" brushRef="#br0" timeOffset="7235.1968">17843 1416 17 0,'-24'-16'8'0,"16"16"-8"16,5-6 8-16,-3 6-8 16,0-2 0-16,0-4 0 15,0 4 0-15,0-6 0 0,-3 0 0 16,9 3 0-16,0-11 1 15,6 2-1-15,0-1 1 16,3-17 0-16,3 3 0 16,5-3-1-16,-2-5 1 15,3 0 0-15,3 8 0 16,3-3-1-16,3-5 0 16,2 0 0-16,4 5 0 15,-3-5 0-15,3 8 1 16,-4 0-1-16,4 5 0 0,-3 0 1 15,0 3 0-15,-1 8 0 16,-2 10 0-16,-3 3 0 16,-3 8 0-16,-3 5 0 15,-6 11 0-15,0 5-1 16,-4 8 1-16,-2 3 0 16,0 5 1-16,-3 0-1 15,0 8 0-15,3-8 0 16,0-5 0-16,0 2 0 15,0-2 1-15,0-11-3 16,0-5 0-16,0-11-6 16,0-3 0-16,0-2 0 15,0-10 0-15</inkml:trace>
  <inkml:trace contextRef="#ctx0" brushRef="#br0" timeOffset="7399.1392">17956 1032 27 0,'-3'-24'13'0,"48"24"-18"0,-27-5 27 16,15 5-24-16,8 0 0 16,13 5-12-16,5-5 0 0</inkml:trace>
  <inkml:trace contextRef="#ctx0" brushRef="#br0" timeOffset="8255.9883">19349 1143 18 0,'0'21'9'0,"12"43"-7"0,-6-48 9 15,0 5-11-15,0 0 1 0,-3 3 0 16,0 5 1-16,0-8-3 16,-3-5 1-16,0-6 1 15,-3-2 0-15,0-8 2 16,-3-2 0-16,-3-6-1 16,0-5 1-16,-3-3 0 15,1-16 1-15,2-5-3 16,6-5 0-16,9-11-2 15,11 5 0-15,13-5-1 16,9 3 1-16,11 2-1 16,10 3 0-16,0 8 1 15,5 5 0-15,-2 14 1 16,-10 7 0-16,-11 11 0 16,-18 11 0-16,-18 7-1 15,-15 9 1-15,-9-1 0 16,-6-2 1-16,-6 8-1 0,-3-3 0 15,7-5 0-15,5 2 1 16,3-2 0-16,6 0 0 16,9 5-1-16,9-5 1 15,9-8 0-15,3 0 0 16,6-3-1-16,2 3 0 16,7-3 0-16,0-5 0 15,0 5-2-15,-4-2 1 0,1 2 0 16,-9 3 0-1,-6 0 0-15,-12 5 0 0,-6-5 0 16,-9 5 1-16,-12-5-3 16,-12 0 0-16,-20-3-3 15,-19 3 0-15,-17-6-1 16,3 3 1-16</inkml:trace>
  <inkml:trace contextRef="#ctx0" brushRef="#br0" timeOffset="9142.4722">21376 833 13 0,'6'-8'6'0,"6"1"-4"0,-9 1 13 0,0-2-14 16,0 0 1 0,-3 0-1-16,0 1 0 0,-3-7-2 15,-3 6 0-15,-3 3 1 16,-6 2 1-16,-8 3-2 16,-10 8 1-16,-3 8 0 15,-2 5 1-15,-7 3 1 16,-3 13 0-16,7-8 1 15,-1 11 1-15,6-3 0 16,12 8 0-16,12 0 0 16,12-5 0-16,27 2-4 15,12-10 1-15,29-11-6 16,22-5 0-16,20-8-4 16,0-24 1-16</inkml:trace>
  <inkml:trace contextRef="#ctx0" brushRef="#br0" timeOffset="9817.2064">22719 860 22 0,'0'0'11'0,"15"5"-11"0,-9 8 17 16,0 11-17-16,0 0 1 0,-3 13 0 16,0 0 1-16,-3 8-3 15,0 0 0-15,0-5-4 16,0-11 0-16,3-5-2 15,-3-11 1-15</inkml:trace>
  <inkml:trace contextRef="#ctx0" brushRef="#br0" timeOffset="10093.5779">22978 730 25 0,'92'13'12'0,"48"62"-17"16,-107-60 23-16,5 12-19 0,-2-1 0 16,-9 6 0-16,-15-3 0 15,-18 8 2-15,-9-5 1 16,-18-3 0-16,-26 3 0 15,-7 5-1-15,-5 0 1 16,2-8-8-16,-2 3 1 16</inkml:trace>
  <inkml:trace contextRef="#ctx0" brushRef="#br0" timeOffset="29754.291">19064 1897 12 0,'-3'-13'6'0,"6"31"-6"0,0-15 6 0,-3 10-6 16,0 14 0-16,0 15 0 15,-3 11 0-15,0 0-3 16,3 8 0-16</inkml:trace>
  <inkml:trace contextRef="#ctx0" brushRef="#br0" timeOffset="30267.1989">20350 1942 8 0,'17'3'4'0,"25"-19"-4"16,-30 21 4-16,3-2-8 16,0 5 1-16</inkml:trace>
  <inkml:trace contextRef="#ctx0" brushRef="#br0" timeOffset="30429.6312">20796 1942 16 0,'39'-8'8'0,"-18"11"-10"0,-18 2 17 16,-6 8-15-16,-12 3 1 15,-15 13 2-15,-12 11 1 16,-17 0-4-16,-4 2 0 16,4-2 1-16,14-6 1 15,18 0-5-15,18-7 1 0,18-9-4 16,27-4 0-16</inkml:trace>
  <inkml:trace contextRef="#ctx0" brushRef="#br0" timeOffset="30879.8894">22010 1958 26 0,'30'-8'13'0,"30"0"-22"0,-30 8 24 0,11-8-23 15,4 8 0-15,2 3-3 16,-2 2 0-16</inkml:trace>
  <inkml:trace contextRef="#ctx0" brushRef="#br0" timeOffset="31076.8409">22460 2000 17 0,'0'8'8'0,"3"19"-8"16,6-22 14-16,3 3-14 16,0 13 0-16,0 3 0 15,2-3 0-15,1 3-1 16,-3 0 1-16,-3 5 0 16,-9-8 1-16,-9 11-1 15,-6-11 0-15,-9-5 0 0,-5 0 1 16,-1-1-5-16,-9-1 0 15,1-6-1-15,2 0 0 16</inkml:trace>
  <inkml:trace contextRef="#ctx0" brushRef="#br0" timeOffset="31495.0863">24088 1812 26 0,'27'-13'13'0,"6"34"-19"16,-27-5 26-16,0 5-21 15,-6 3 1-15,-6 8-1 0,0 10 1 16,0 11-1-16,6 3 0 15,6-6-3-15,3-10 1 16,-1-3-1-16,1-8 1 16,0-11-3-16,-3-7 1 15,0-3 0-15,-6-8 0 16</inkml:trace>
  <inkml:trace contextRef="#ctx0" brushRef="#br0" timeOffset="31663.9856">23603 1836 23 0,'-12'0'11'0,"24"40"-15"0,-3-27 26 0,15 0-23 16,17 6 1-16,22 10-10 16,26 0 1-16,15-13 7 15,-5-24 1-15</inkml:trace>
  <inkml:trace contextRef="#ctx0" brushRef="#br0" timeOffset="37289.2596">20507 2799 18 0,'-41'-34'9'0,"5"42"-10"15,30-8 10-15,-3 5-9 16,0-2 0-16,6 2-2 15,15 0 0-15,12-10 2 16,23 0 0-16,13-6-1 16,20-5 1-16,13 8-1 15,5-5 0-15,-3-3 2 16,-6 3 0-16,-11 13-1 16,-16 5 1-16,-14 11-1 15,-21 13 1-15,-21-2 1 16,-18 15 1-16,-12-2-1 15,-21 13 1-15,7-3 0 0,2 3 1 16,3-8-1-16,6-8 0 16,6 0-2-16,7-5 1 15,8-3-1-15,6-11 0 16,15 3-2-16,14-15 0 16,10-4-5-1,12-4 1-15,17-14-2 0,6-5 0 16</inkml:trace>
  <inkml:trace contextRef="#ctx0" brushRef="#br0" timeOffset="37798.9486">21132 2551 21 0,'-35'-53'10'0,"-28"8"-14"16,51 31 18-16,-6 7-14 16,-8-1 1-16,-7 0-2 15,-9 2 1-15,-2 4-1 16,-1 10 1-16,-9 8-1 15,-5 5 1-15,-4 24-1 16,-11 10 0-16,-4 19 0 0,7-8 1 16,8 11 0-16,4 13 0 15,17-8 0-15,15 8 1 16,16-13-1-16,11-8 1 16,17-3 1-16,22-5 0 15,21-14-1-15,17-4 1 16,24-25-1-16,21-5 1 15,15-18 0-15,18-13 1 16,-3-9-2-16,-12-15 1 0,-15-19 0 16,-15-13 0-16,-24-8 1 15,-20-8 0-15,-28-13-2 16,-29 5 1-16,-21 8-1 16,-32 18 1-1,-37 4-3-15,-20 15 1 0,-24 16-10 16,-21 10 1-16</inkml:trace>
  <inkml:trace contextRef="#ctx0" brushRef="#br0" timeOffset="53998.6212">16822 6064 11 0,'-18'-10'5'0,"15"23"-4"0,3-5 6 0,0 5-4 16,-3 3 1-16,1 10 2 15,-1 14 0-15,-3 21-7 16,-6 24 1-16,-3 10 4 15,0 21 1-15,3 14-3 16,9 0 1-16,6-11-3 16,6-6 1-16,6-23-7 15,3-21 1-15,0-24-2 16,2-37 0-16</inkml:trace>
  <inkml:trace contextRef="#ctx0" brushRef="#br0" timeOffset="55142.0764">16798 6120 23 0,'-14'-21'11'0,"5"7"-14"16,9 14 20-16,0 0-19 15,0 0 0-15,3 3-1 16,3 0 1-16,6-1 3 16,8 4 0-16,7-6-1 15,6 0 0-15,20 0 1 16,16 0 0-16,20 0 1 15,18 0 0-15,21 0 0 16,24 0 1-16,24-6-2 16,26 6 1-16,24 0-1 0,27-2 1 15,9-9-1-15,18 3 1 16,9-2-1-16,-6-4 1 16,2 1-1-16,-5-5 1 15,-6 4-1-15,-3-12 1 16,-9 5-2-16,-15-8 1 15,-12 5 0-15,-15-3 0 16,-5 4-1-16,-22-1 0 0,-17 3 1 16,-16 2 0-16,-26 6-1 15,-15 8 1-15,-17 5 0 16,-19 7 1-16,-15 4-1 16,-11 18 0-16,-9 11 0 15,-10 5 1-15,-8 8-1 16,-9 16 1-16,-3 13-1 15,0 8 0-15,0 7 0 16,2-7 0-16,7 3 0 16,6 5 0-16,6-6-1 15,-1 6 1-15,10-13 0 16,8-3 1-16,1-3-1 16,6-4 1-16,-1-9-1 15,-5-11 1-15,-7-10-1 16,-5-5 0-16,-6-14 0 15,-7-4 0-15,-5-4 0 16,-9-5 1-16,-9-5-2 16,-12-5 1-16,-12-3-1 0,-24-5 0 15,-11-3-1-15,-22 2 1 16,-8-7-1-16,-24 3 0 16,-12 2 1-16,-6-11 0 15,-21 8 0-15,-12-2 0 16,-24 5 0-16,-2 3 0 15,-22 0 0-15,-2-1 0 0,-12 1-1 16,-1-5 1-16,-8 7 0 16,0-2 1-16,-12-3-1 15,6 0 0-15,-12-5 0 16,2-3 0 0,-5 2 0-16,-12-1 1 0,-5 4-1 15,-7-2 0-15,0 0 0 16,-9 5 0-16,-12 0 0 15,4 0 0-15,8 5-1 16,24 0 1-16,9 3 0 16,32-2 1-16,25-1-1 15,26-2 1-15,27 2-7 16,24 1 1-16,30 4-8 16,35-12 0-16</inkml:trace>
  <inkml:trace contextRef="#ctx0" brushRef="#br0" timeOffset="55785.4585">19546 6072 22 0,'-6'-5'11'0,"9"10"-6"0,-3 3 5 16,-3 5-9-16,0 14 0 16,0 15 1-16,-6 30 0 0,0 12-3 15,3 19 1-15,6 22 0 16,9-4 1 0,3-7-6-16,-3-11 0 15,-6-7-2-15,-3-28 1 0</inkml:trace>
  <inkml:trace contextRef="#ctx0" brushRef="#br0" timeOffset="57481.7096">18206 6120 13 0,'-3'-19'6'0,"0"17"-9"16,3 2 8-16,0 2-6 16,0 12 1-16,-3-4-1 15,3 17 1-15,0 10 2 16,-5 18 0-16,2 17 0 15,0 4 1-15,0 14 0 16,3 16 1-16,9-5-3 16,11-9 1-16,4-15-6 15,6-11 1-15</inkml:trace>
  <inkml:trace contextRef="#ctx0" brushRef="#br0" timeOffset="58113.1848">21439 6120 16 0,'0'37'8'0,"-6"135"-9"0,0-114 10 0,-9 24-7 16,-9 34 0-16,-5 19-2 16,2 32 0-16,6-3-5 15,15-29 0-15</inkml:trace>
  <inkml:trace contextRef="#ctx0" brushRef="#br0" timeOffset="66640.5817">17034 6321 19 0,'-33'29'9'0,"18"53"-4"16,12-63 9-16,0 4-15 16,0 9 1-16,0-8-2 15,0 5 1-15,0 5-3 16,0 1 0-16,0 2-2 16,-3-11 1-16</inkml:trace>
  <inkml:trace contextRef="#ctx0" brushRef="#br0" timeOffset="66791.8294">17153 6448 24 0,'-24'-3'12'0,"15"43"-21"0,9-24 25 15,3 8-27-15,0 7 1 16</inkml:trace>
  <inkml:trace contextRef="#ctx0" brushRef="#br0" timeOffset="66940.7426">17269 6488 27 0,'-24'-3'13'0,"15"51"-23"0,12-30 26 0,0 3-27 15,0 14 0-15</inkml:trace>
  <inkml:trace contextRef="#ctx0" brushRef="#br0" timeOffset="67077.6646">17444 6527 37 0,'-9'-16'18'0,"9"56"-32"15,0-24 36-15,3 2-38 16,9 6 1-16</inkml:trace>
  <inkml:trace contextRef="#ctx0" brushRef="#br0" timeOffset="67228.0538">17748 6628 59 0,'-45'-5'29'0,"51"36"-60"0,0-18 59 16,6 3-49-16,9 0 0 0</inkml:trace>
  <inkml:trace contextRef="#ctx0" brushRef="#br0" timeOffset="67379.9695">18203 6535 47 0,'-20'21'23'0,"29"27"-53"0,2-37 46 0,1 10-30 16,0-11 1-16</inkml:trace>
  <inkml:trace contextRef="#ctx0" brushRef="#br0" timeOffset="67510.2644">18340 6715 41 0,'-9'8'20'0,"33"8"-70"16,-6-27 41-16</inkml:trace>
  <inkml:trace contextRef="#ctx0" brushRef="#br0" timeOffset="67664.5155">18700 6723 63 0,'-47'-37'31'0,"59"48"-74"0,3-6 62 0,3 5-36 15,-1-12 0-15</inkml:trace>
  <inkml:trace contextRef="#ctx0" brushRef="#br0" timeOffset="67799.9525">19058 6644 49 0,'6'-21'24'0,"-3"13"-58"15,6 10 49-15,2 1-29 16,1-16 1-16</inkml:trace>
  <inkml:trace contextRef="#ctx0" brushRef="#br0" timeOffset="67932.6929">19308 6654 42 0,'-12'-2'21'0,"27"7"-73"0,-6-5 42 15</inkml:trace>
  <inkml:trace contextRef="#ctx0" brushRef="#br0" timeOffset="68070.1907">19590 6604 44 0,'-5'-11'22'15,"46"33"-76"-15,-26-17 44 0</inkml:trace>
  <inkml:trace contextRef="#ctx0" brushRef="#br0" timeOffset="68221.1067">19936 6630 56 0,'-24'0'28'0,"39"-7"-80"16,-6 12 57-16,-6 3-14 16,-3-21 0-16</inkml:trace>
  <inkml:trace contextRef="#ctx0" brushRef="#br0" timeOffset="68355.5447">20341 6646 65 0,'-9'-21'32'0,"-3"24"-75"0,15-3 65 16,6 5-41-16,-6 3 1 15</inkml:trace>
  <inkml:trace contextRef="#ctx0" brushRef="#br0" timeOffset="68505.6893">20665 6673 65 0,'-6'-24'32'0,"21"40"-99"15,-3 0 65-15,0-11-5 16,-24-34 1-16</inkml:trace>
  <inkml:trace contextRef="#ctx0" brushRef="#br0" timeOffset="70335.3622">22731 5913 10 0,'3'-15'5'0,"6"9"-2"16,-9 1 5-16,3 0-7 15,-3-3 1-15,3 0-1 16,-3 3 1-16,0 2-3 16,-6-5 1-16,0 0 1 15,-6 5 1-15,-3 1 0 16,-3-1 0-16,-3 8 0 0,-3 1 0 16,4 7 0-16,-1-3 0 15,-6 12-2-15,0-1 1 16,0 0-1-16,1 3 0 15,-1 0 0-15,0 10 0 16,0-5 1-16,0 3 0 16,-2 8 0-16,-4 4 0 15,0 9-1-15,3 11 1 16,-2 2-1-16,2-8 1 16,3 3 0-16,3 8 0 0,6-6 0 15,7 6 0-15,5-3 1 16,3 3 0-16,6-5 0 15,9-4 0-15,8 1-1 16,10 0 0-16,6 0 0 16,3-3 0-16,5-5-1 15,4-5 0-15,-1-11 1 16,7-5 0-16,0-9 0 16,2-1 0-16,1-9 0 15,2-5 0-15,4-8 0 16,-7-6 1-16,7-15-1 15,-19 5 1-15,22-23-2 16,-7-9 1-16,-5 3 0 16,-6-8 0-16,-7-2 0 15,1-9 0-15,-3-7 0 16,-1-3 0-16,-5 5 0 16,-3-3 1-16,-9-2-2 15,-6-5 1-15,-9 2-1 16,-3-5 0-16,-6 8 0 0,-6 0 0 15,-6-5 0-15,0-3 0 16,0 5 0-16,-3 5 0 16,-6 6 0-16,-11 16 0 15,-7 10 0-15,-6 9 0 16,-5 4-1-16,-10 9 1 16,-5-4-1-16,-16 17 1 15,-11 21-1-15,-9 16 0 16,-24 21-1-16,-6 15 0 0,-9 15-6 15,12 17 1-15,24 11-4 16,27-21 0-16</inkml:trace>
  <inkml:trace contextRef="#ctx0" brushRef="#br0" timeOffset="79988.1065">22516 5821 9 0,'-17'37'4'0,"23"24"-12"15,-6-56 5-15</inkml:trace>
  <inkml:trace contextRef="#ctx0" brushRef="#br0" timeOffset="80572.3382">23121 4569 10 0,'26'19'5'0,"13"31"0"16,-30-29 11-16,3 3-14 15,-3 13 1-15,0 16 3 16,-6 8 0-16,-6 2-6 16,-6 4 1-16,-3-9 4 0,-3-13 0 15,0 0-1-15,-3-3 0 16,1-8-5-16,-1-4 0 15,0-15-8-15,-3 1 0 16</inkml:trace>
  <inkml:trace contextRef="#ctx0" brushRef="#br0" timeOffset="80887.1977">22656 4646 4 0,'-12'-3'2'0,"6"19"7"15,6-8-11-15,-2 8 5 16,-1-5 1-16,3 7 4 15,3 9 1-15,5 7-10 16,10-7 0-16,12 10 6 16,6-3 1-16,11-5-2 15,7-10 0-15,17-6-4 16,10-11 0-16,5-2-7 16,6-18 1-16</inkml:trace>
  <inkml:trace contextRef="#ctx0" brushRef="#br0" timeOffset="102266.5516">10566 8832 7 0,'-27'-8'3'0,"12"-3"-2"0,15 14 4 16,-3-3-6-16,0 3 0 15,3 4-2-15,6 4 1 0,3 0 3 16,9 2 0-16,17 0 0 16,19-2 0-16,20-6 3 15,39-5 1-15,39-5 1 16,51-6 0-16,35-2 1 15,39-3 1-15,29 3-1 16,31 2 0-16,2 3-3 16,12 3 0-16,-15 2-2 15,-20 9 0-15,-27 2-10 16,-27 10 1-16,-33 1-3 16,-48-35 1-16</inkml:trace>
  <inkml:trace contextRef="#ctx0" brushRef="#br0" timeOffset="103980.6206">5702 10411 6 0,'-12'-8'3'0,"-3"0"-1"15,9 6 3-15,0 2-4 16,-6 2 0-16,-3 1 3 16,-2 0 0-16,-4 2-5 15,0 0 1-15,3 1 2 16,3-1 0-16,6 0 0 16,12 1 0-16,18-1-1 15,27-5 0-15,29 0 1 16,42-3 0-16,36 3 1 0,29 3 0 15,28 7-1-15,5 12 1 16,15 4-7-16,0 19 1 16,-8 3-3-16,-31-22 0 15</inkml:trace>
  <inkml:trace contextRef="#ctx0" brushRef="#br0" timeOffset="110539.5156">17867 10948 26 0,'-6'-5'13'0,"18"0"-13"16,-12 5 13-16,9-3-14 16,6 3 1-16,15 0 0 0,14 0 0 15,19 0 1-15,17 0 0 16,45-2 1-16,30-1 0 15,47 0 1 1,51 1 0-16,36 2 0 0,21 5 1 16,26 0-1-16,9 1 0 15,9-4-2-15,-20-7 1 16,-16-3-2-16,-17-5 0 16,-24 2-6-16,-33 1 1 15,-30 4-5 1,-32-12 0-16</inkml:trace>
  <inkml:trace contextRef="#ctx0" brushRef="#br0" timeOffset="113107.4508">5101 12044 30 0,'-6'-16'15'0,"62"0"-14"16,-14 5 16-16,26-4-16 15,45 1 0-15,54-4 0 16,36-3 1-16,47 0-4 15,14-9 0-15,4 1 2 16,0 11 0-16,-18 2-2 16,-12 5 1-16,-17 19-8 15,-10 13 1-15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23T20:08:36.51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17909 1587 11 0,'15'-5'5'0,"107"10"-3"16,-78-2 5-16,25 2-7 16,35 3 0-16,24 0-1 15,27 6 1-15,26 1 0 0,28-7 1 16,23 6 0-16,24 1 0 16,18 1 1-16,8-2 1 15,13-4 0-15,6 3 0 16,-7-10 0-16,4 5 0 15,-15-11-1-15,-6 3 0 16,-21-8-1-16,-24-8 0 16,-27-13 0-16,-14 0 0 15,-31-2 0-15,-32-4 0 0,-23 3 0 16,-25-7 0-16,-23-6 0 16,-25-6 0-16,-17-4-1 15,-33-3 1-15,-26-1-1 16,-28 4 0-16,-38-6-1 15,-33 0 1-15,-29 8-1 16,-25-5 1-16,-38 10-1 16,-30-2 0-16,-3 10 0 15,-21 6 1-15,-5 10-1 16,11 19 0-16,-6 10 0 16,-5 16 0-16,-1 9 0 15,0 17 0-15,-11 6 0 16,2 21 1-16,12 16-1 15,30 3 1-15,63-3 0 16,47-8 1-16,54 10-1 16,50-2 0-16,60-10-1 15,72-9 1-15,79-2-5 16,87-3 1-16,84-5-2 0,32-8 0 16</inkml:trace>
  <inkml:trace contextRef="#ctx0" brushRef="#br0" timeOffset="705.2994">17409 3238 24 0,'-21'-10'12'0,"57"7"-20"16,-16 1 24-16,25-4-16 16,26 6 0-16,28 6 0 15,41-6 1-15,35 0-2 16,37 0 1-16,41-6 0 16,29 4 0-16,19-4-1 0,23 4 1 15,16-6 0-15,11-5 1 16,-6-3 0-16,-8-5 0 15,-7-3 0-15,-6-8 1 16,-14-2 0-16,-27-3 0 16,-33 2-1-16,-33-10 1 15,-32 0-1-15,-31-8 1 0,-29-8 0 16,-32-2 0 0,-31-1-1-16,-38 6 1 0,-39-3-2 15,-38-13 0-15,-52 3-1 16,-49-3 0-16,-55 8-1 15,-47 7 1-15,-47 17-1 16,-28 13 1-16,-17 13 0 16,-9 19 1-16,-15 28-1 15,15 14 1-15,5 19 0 16,25 5 0-16,29 5 0 16,60 21 0-16,48 0-1 15,47-5 1-15,48 0-1 16,50 3 1-16,60-6 0 15,53 6 1-15,75-11-2 16,62 0 0 0</inkml:trace>
  <inkml:trace contextRef="#ctx0" brushRef="#br0" timeOffset="1412.0925">23162 4588 10 0,'21'-19'5'0,"-3"6"2"0,-12 8-6 0,0-6 2 16,-3-2 1-16,-3-6 2 16,-6-2 0-16,-9 0-7 15,-9-8 1-15,-8-3 4 16,-13 8 0-16,-15-18-1 15,-20 2 0-15,-24 3-2 16,-24-2 0-16,-27 2-1 16,-32-8 0-16,-43 8-1 0,-35 8 1 15,-32-1-1 1,-28 12 1-16,-11 13-1 0,0 18 1 16,5 3-1-16,25 13 1 31,-111 40-1-31,104 5 0 15,87-5 0-15,62 2 1 16,51 0-1-16,45-2 1 16,47-13 0-16,45 2 0 15,50 0 1-15,54-10 0 16,51 2 0-16,62-10 0 0,42-8 1 16,35-11 1-1,36-5-1-15,30-14 1 0,9-2-1 16,-12-5 0-16,-9-19 0 15,-38-5 0-15,-31-3-1 16,-44-5 0-16,-47-10 0 16,-49-4 1-16,-52-4-1 15,-52-1 0-15,-59-5-1 16,-71 0 0-16,-72-5-2 16,-86 3 0-16,-69 5-6 15,-56 13 1-15,-21 21-3 16,0 16 1-16</inkml:trace>
  <inkml:trace contextRef="#ctx0" brushRef="#br0" timeOffset="2132.7622">23457 6575 25 0,'9'-98'12'0,"-83"19"-16"0,47 52 20 0,-30-13-16 16,-26 3 0-16,-21-15 0 16,-33-1 1-16,-30 0-1 15,-26-6 0-15,-28-1 0 16,-26 7 0-16,-18 10 0 15,-11 12 0-15,-19 12 0 16,-12 14 0-16,1 15 0 16,5 22 0-16,15 16-1 15,24 2 0-15,18 11 1 16,36 8 0-16,35 10-1 16,36 6 1-16,36-9 0 0,45-1 0 15,35 1 1 1,48 4 0-16,44 2 0 15,57-3 0-15,42 0 0 0,56-15 0 16,45-6 1-16,44-8 0 16,34-10-1-16,17-11 1 15,9-13 0-15,9-8 0 16,-3-11 0-16,-18-7 0 16,-30-17 0-16,-29-12 0 15,-45-25-1-15,-36-5 0 16,-50 1 1-16,-51-7 0 0,-60-15-2 15,-62-2 1-15,-68-11-1 16,-84-6 0-16,-71-10-2 16,-78 5 1-16,-50 11-3 15,-21 16 1-15,0 31-3 16,23 25 1-16,37 23-4 16,53 21 0-16</inkml:trace>
  <inkml:trace contextRef="#ctx0" brushRef="#br0" timeOffset="6034.7521">16537 616 6 0,'5'-7'3'0,"10"7"1"15,-9 2 3-15,3 3-3 16,0 3 1-16,0 14 0 16,0 15 1-16,-3 10-8 15,0 6 0-15,-3 0 5 16,0 5 0-16,0-2-2 16,0 7 0-16,0-7-2 15,0-3 0-15,0-16-4 16,-3 0 1-16</inkml:trace>
  <inkml:trace contextRef="#ctx0" brushRef="#br0" timeOffset="6245.914">16307 656 12 0,'105'-16'6'0,"82"-15"-6"0,-133 31 6 16,14-8-11-16,9 0 0 0</inkml:trace>
  <inkml:trace contextRef="#ctx0" brushRef="#br0" timeOffset="6560.6685">17590 437 9 0,'21'-3'4'0,"-60"51"-4"15,16-35 9-15,-10 11-9 16,-21 5 0-16,-8 16 4 16,-13 8 1-16,4 2-5 15,5 17 0-15,16-17 2 16,8 3 1-16,18-10 0 15,18 2 0-15,21-10-3 16,21-11 1-16,18-8 0 16,8-21 0-16,18-8 0 0,13-13 0 15,-10-8-1-15,0-11 1 16,-11-10 0-16,-13-11 0 16,-11 8-1-16,-12 3 0 15,-15 10-1-15,-24 9 1 16,-18 9-2-16,-18 14 1 15,-9 3-5-15,-2 18 1 16</inkml:trace>
  <inkml:trace contextRef="#ctx0" brushRef="#br0" timeOffset="6937.6314">18081 751 20 0,'33'61'10'0,"-12"53"-10"16,-18-93 14-16,0 11-14 16,-3 5 0-16,-9 0 1 15,-6-8 1-15,-6-5-2 16,-6-16 0-16,-2-8 1 16,-1-21 0-16,6-6 0 15,6-18 1-15,6-26-2 16,15-6 0-16,18 3 0 15,18-3 0-15,8 1-1 16,13 1 0-16,0 17 0 16,8 19 0-16,0 7 0 0,-5 19 0 15,-9 5 0 1,-10 16 1-16,-11 13 0 16,-18 0 0-16,-27 5 0 0,-24 11 0 15,-26 14 0-15,-28-4 1 16,-20 6-2-16,-24 0 0 15,-9-3-4-15,1-2 0 16</inkml:trace>
  <inkml:trace contextRef="#ctx0" brushRef="#br0" timeOffset="8918.2937">16483 6662 10 0,'-12'-16'5'0,"6"6"-5"0,3 7 6 15,3 3-7-15,0 0 0 16,-3 8 4-16,0 8 1 0,0 10-3 15,0 14 1-15,3 13 1 16,0 8 0 0,6 18 1-1,0-13 1-15,-3-13-2 16,-6-13 0-16,-3-19 0 16,-3-16 1-16,-3-10-1 15,3-21 1-15,0-22-2 16,6-13 0-16,12-2-2 15,6 2 0-15,6-11-2 16,9 9 1-16,6 2-1 16,-1 11 0-16,-5 15 0 15,-3 14 0-15,-9 8 1 16,-6 8 0-16,-6 10 1 16,-6 8 0-16,0 3-1 15,0 3 1-15,3 7 0 16,6 8 1-16,5-2-1 15,7 8 0-15,3 5-1 0,9 2 1 16,3-4 0 0,-1-6 0-16,-5-3 0 0,-9-2 0 15,-3-6 0-15,-6 1 1 16,-6-3 0-16,-12-11 0 16,-15 0 0-16,-3-2 0 15,-6-3-3-15,-6 0 0 16,-2-6-5-16,-1-2 0 15</inkml:trace>
  <inkml:trace contextRef="#ctx0" brushRef="#br0" timeOffset="9277.3581">17165 6620 11 0,'6'-3'5'0,"-36"27"3"0,18-11 2 0,-6 6-10 16,-6 5 1-16,0 13 2 15,4 8 0-15,-1-3-3 16,6 0 1-16,3 1 1 16,6-4 1-16,6-10-1 15,12-5 1-15,12-3-1 16,14-7 0-16,7-1 0 15,15-16 0-15,2-7 0 16,-2-12 0-16,-7-7-1 0,-8 0 1 16,-15-3-1-16,-16 3 0 15,-11 3-2-15,-8 2 0 16,-16 6-2-16,-12 4 1 16,-3 9-6-16,-2 2 0 15,-7 14 0-15,6-8 0 16</inkml:trace>
  <inkml:trace contextRef="#ctx0" brushRef="#br0" timeOffset="9445.7861">17507 6699 17 0,'45'8'8'0,"2"53"-7"0,-35-35 14 0,0 12-14 15,3 12 0-15,0 5-1 16,0 9 1-16,-3-1-5 15,2-2 1-15,-2-13-2 16,-3-14 0-16</inkml:trace>
  <inkml:trace contextRef="#ctx0" brushRef="#br0" timeOffset="9612.7577">17400 6686 21 0,'6'-8'10'0,"23"8"-16"16,-11 3 19-16,15 5-14 16,15 5 0-16,2 0-6 0,10 3 0 15,-1 3 6-15,4 4 1 16</inkml:trace>
  <inkml:trace contextRef="#ctx0" brushRef="#br0" timeOffset="9757.7471">18272 6832 20 0,'0'21'10'0,"-15"26"-14"0,9-28 20 16,-9 15-17-16,0 3 1 16,0 16 0-16,-2 11 0 0,2 7-1 15,6 1 1-15,0-9-5 16,3-13 0-16,0-10 0 16,0-14 1-16</inkml:trace>
  <inkml:trace contextRef="#ctx0" brushRef="#br0" timeOffset="9927.2064">17537 6792 21 0,'29'-8'10'0,"67"-5"-15"15,-55 13 22-15,19 0-20 16,23 8 0-16,7 10-7 15,8 3 0-15</inkml:trace>
  <inkml:trace contextRef="#ctx0" brushRef="#br0" timeOffset="10196.0824">18834 6884 18 0,'12'-10'9'0,"-38"60"-11"0,11-37 13 16,-9 11-11-16,-6 5 0 15,-9 14 4-15,-5 2 1 16,-4 8-3-16,6-1 1 0,13-1 1 16,8-1 1-16,9-10 0 15,12-9 1-15,6-7-3 16,6-11 1-16,9-10-3 16,2-13 0-16,7-17-1 15,6-7 0-15,0-9-2 16,-7 4 1-16,1-1-5 15,-6 6 0-15,-3 4-4 16,-6 9 1-16</inkml:trace>
  <inkml:trace contextRef="#ctx0" brushRef="#br0" timeOffset="10627.9839">19278 7181 36 0,'0'45'18'0,"-18"45"-24"0,9-66 33 16,-6 2-26-16,3-2 0 16,0-6 1-16,1-4 1 15,2-12-3-15,6-7 0 16,6-6 1-16,9-10 1 15,2-11-1-15,10 1 0 16,9-4-2-16,12 1 0 16,8 5-3-16,1 8 0 15,8 7-1-15,-8 9 0 0,-7 5 0 16,-5 5 1-16,-6 3 1 16,-3 0 0-16,-1 3 2 15,-2 5 1-15,0-3 1 16,0 5 0-16,2-2 0 15,4-2 0-15,-3 1 0 16,-3 4 0-16,-1 2 0 16,4 8 1-16,-3 11 0 15,-9 2 0-15,-9 14-2 16,-9 15 1-16,-9 17-9 16,-18-20 1-16</inkml:trace>
  <inkml:trace contextRef="#ctx0" brushRef="#br0" timeOffset="18346.5858">18692 2588 20 0,'-15'-29'10'0,"9"29"-12"15,6 2 11-15,-3 11-9 16,0 11 0-16,0 5 1 16,0 11 0-16,0 2 0 15,3 11 0-15,0 0 1 16,0 3 0-16,3 5 0 15,3-6 0-15,3-2-1 16,-3-8 1-16,3-5-6 16,-3-3 0-16,-1-13-3 15,1-16 1-15</inkml:trace>
  <inkml:trace contextRef="#ctx0" brushRef="#br0" timeOffset="18826.9597">18647 2498 29 0,'-12'-37'14'0,"18"10"-20"0,-3 25 28 0,3-6-23 16,9 2 1-16,9 4-1 16,8-4 0-16,13 6 1 15,15-2 0-15,8 2-1 16,9 0 1-16,1 0 0 16,-4 8 0-16,-5 8 0 15,-7 5 0-15,-5 18-1 16,-13 12 1-16,-8 4 0 15,-6 3 1-15,-6 3-1 16,-1 0 1-16,-5 0 0 16,0 0 0-16,-3 5 0 15,-3-13 1-15,0-8-1 16,0-5 1-16,0-3 0 16,-3-8 0-16,-9 0 0 0,-9-3 0 15,-30 1 0-15,-24-6 0 16,-32 3 0-16,-33 0 0 15,-9-3-4-15,-6-11 1 16,7-4-9-16,10-6 0 16</inkml:trace>
  <inkml:trace contextRef="#ctx0" brushRef="#br0" timeOffset="27894.7529">19385 3186 9 0,'-15'0'4'0,"12"8"-5"0,3-8 5 16,0 0-5-16,6 5 1 15,6 3-1-15,9-6 0 16,6 6 0-16,5 0 0 16,13 5-1-16,6-5 1 15,8 6 1 1,-11-83 0-1,74 132 1-15,45-71 0 16,-10 0 1-16,1-7 0 0,3 1 1 16,0 4 0-1,-4-9-2-15,4 3 0 0,-6 1 0 16,-3-9 1-16,-1 0-1 16,-5 0 1-16,-3 3-1 15,-3 0 1-15,-6 0 0 16,-3 2 0-16,-15-10-2 15,-6 5 1-15,-6 11 0 16,-8-8 0-16,-22 2-1 16,-8-2 1-16,-10 0-1 15,-5-3 1-15,-10 0-1 16,-5-2 1-16,-9-1-1 16,-6-10 1-16,-12 0-1 15,-9 6 1-15,-6 1 0 16,3 1 0-16,-24-2-1 15,-12-4 1-15,-11 9-1 16,-7 5 1-16,-14-1-2 16,-13 1 1-16,-11 3 0 0,-12-3 0 15,-9-3-1-15,-12 3 1 16,-9 5 0-16,-3 0 0 16,-12-5-1-16,-12 5 1 15,-5 3 0-15,-7 5 0 16,-2 5 0-16,-7 3 0 15,-5 0 0-15,5 8 0 16,6 0 0-16,7 8 0 16,5 0-1-16,6 5 1 15,13-3-1-15,-1-5 1 0,9 9 0 16,6 7 0-16,6 3 0 16,6-3 0-16,0 10 0 15,9 12 0-15,-3-4 0 16,11 11 0-16,7-10 0 15,9 10 0-15,17-10 0 16,19 5 0-16,26 0 0 16,30 8 1-16,33-3-1 15,35-5 1-15,36 5 0 16,42-13 0-16,51 8-3 16,32 2 0-16,57 11-4 15,5-10 1-15</inkml:trace>
  <inkml:trace contextRef="#ctx0" brushRef="#br0" timeOffset="46255.0658">18069 1016 2 0,'6'0'1'0,"15"-13"0"16,-15 18 1-16,3 3-1 16,0 8 1-16,0 13 1 0,-6 24 1 15,-3 5-5-15,-6 14 1 16,-3 7 3-16,-6 11 0 15,0-5 0 1,3-9 0-16,3-10 0 0,1-18 0 16,2-6 1-16,0-13 1 0,0-21-2 15,-3-13 1 1,0-16-2-16,-3-19 1 0,3-13-2 16,6-5 0-1,3-5-2-15,6-4 1 0,6-1-1 16,3 7 0-16,3 16 0 15,-1 8 0-15,-2 8 1 16,0 13 1-16,-6 18 1 16,-3 20 1-16,-9 7-1 15,-3 8 1-15,-3-5-4 16,-3 13 1-16,0 5-7 16,4 13 0-16</inkml:trace>
  <inkml:trace contextRef="#ctx0" brushRef="#br0" timeOffset="52982.4344">18659 2868 13 0,'-36'-16'6'0,"33"24"-13"0,6-8 6 15,6 8-2-15,6 0 1 0</inkml:trace>
  <inkml:trace contextRef="#ctx0" brushRef="#br0" timeOffset="55849.0288">17822 2220 27 0,'-41'-8'13'0,"-13"32"-6"15,45-16 13-15,-3 5-22 16,6 3 0-16,6 13-14 16,6-3 0-16,15 3 17 15,0-7 0-15</inkml:trace>
  <inkml:trace contextRef="#ctx0" brushRef="#br0" timeOffset="55973.4931">17950 3321 18 0,'-17'82'9'0,"40"105"-29"0,-8-134 15 15</inkml:trace>
  <inkml:trace contextRef="#ctx0" brushRef="#br0" timeOffset="56149.1413">18570 5220 46 0,'3'-16'23'0,"11"43"-36"0,-8-17 46 0,0 12-43 16,0 1 0-16,0 20-12 15,-9 2 0-15</inkml:trace>
  <inkml:trace contextRef="#ctx0" brushRef="#br0" timeOffset="56691.3308">18322 5689 25 0,'-44'-8'12'0,"26"16"-15"0,15 2 15 0,0 14-14 15,3 21 1-15,6 13-1 16,12 11 1-16,0-6 2 16,6 4 1-16,2-9 1 15,10-11 1-15,0-12 4 16,5-19 1-16,1-22 2 16,6-17 1-16,2-28-2 15,1-18 1-15,-1-15-7 16,4-6 0-16,6 0-15 15,2 8 0-15,10 16-6 16,-10 13 1-16</inkml:trace>
  <inkml:trace contextRef="#ctx0" brushRef="#br0" timeOffset="83353.2215">18269 1709 8 0,'56'5'4'0,"-8"-10"-1"0,-27 3 4 0,9-4-6 15,8 6 0-15,4 0-1 16,6 0 1-16,8 0-2 16,1-5 1-16,2 2 0 15,7-5 1-15,-1 0-1 16,-5 1 0-16,-1-1 0 16,-2 0 0-16,-4-6 1 15,-11 6 1-15,-3 1-1 16,-6-1 0-16,-4 0 0 15,-2-3 1-15,-3 3-1 16,-3 0 0-16,-3 0 0 16,-6-2 0-16,-4-4 0 15,-2 1 0-15,-6 3 0 16,0-4 1-16,-3 6-1 16,-2 1 0-16,-4-7 0 15,0 4 0-15,-9-4 0 16,-3-1 0-16,-3 7-1 0,-3-8 1 15,1 3-1-15,-1-1 1 16,0 4-1-16,-3 2 1 16,0 3-1-16,-2-3 0 15,-7 5 0-15,3-2 1 16,1-3-2-16,-7 0 1 16,-3 0 0-16,1 0 0 15,-1 3 0-15,-3-3 0 0,-2 2 0 16,-7 4 0-16,4 2 0 15,5 8 0-15,-3-3-1 16,-2 3 1-16,-1 8 0 16,1 0 0-16,-4 7-1 15,-2-1 1-15,2 1-1 16,3 12 1-16,10-3 0 16,-1 7 1-16,9 4-1 15,7 4 0-15,8-4 0 16,9-4 1-16,12 6 0 15,6-13 0-15,12 2-1 16,17-10 1-16,13-8-1 16,18 5 1-16,5-10-1 15,24-3 1-15,0 5-1 16,13-8 1-16,-4-5-1 16,6-8 1-16,-6-5-1 15,-3-3 0-15,-5-10 1 16,-13-1 0-16,-6-2-1 0,-11-16 1 15,-13 8 0-15,-8-2 0 16,-12-4 0-16,-15 11 1 16,-12-5-2-16,-12-2 0 15,-12 4 0-15,-21-4 1 16,-9 2-2-16,-17 0 1 16,-9 5-1-16,-16 3 0 15,1 5 0-15,-12 11 1 0,3 10-1 16,5 3 1-1,16 8-1-15,11 8 1 0,19 8-2 16,20 5 1-16,18 0-3 16,15 8 1-16,30-3-5 15,20 17 1-15</inkml:trace>
  <inkml:trace contextRef="#ctx0" brushRef="#br0" timeOffset="85965.3683">20388 1294 7 0,'3'-16'3'0,"-18"-13"0"0,6 21 4 16,-3-5-7-16,-5 2 1 15,-7 0-1-15,-6 9 0 0,-6 2-1 16,-5 2 1-16,-7 9 1 16,-3 5 0-16,-2 0 0 15,-1 5 1-15,4 3-1 16,5 5 0-16,-3 3 1 15,7-1 0-15,5 12-1 16,9 4 0-16,9 12-1 16,12-7 1-16,9 1-1 15,6 0 1-15,12 3-1 16,15-14 1-16,11-10-1 16,13 2 1-16,5-10 0 15,4-8 0-15,11-8 0 16,4-3 0-16,-7-5 0 15,9-8 1-15,-8-10-1 16,-1-1 1-16,-2-10-1 16,-7-3 1-16,-5-10-1 15,-10 5 0-15,-11-3-1 0,-12-5 1 16,-13 8-1 0,-8 6 1-16,-15-12 0 0,-17 12 0 15,-16-7-1-15,-24 7 0 16,-23 2 0-16,-15 7 1 15,-21 12-1-15,-15 2 0 16,6 11-1-16,9 10 1 16,18 11-7-16,20-1 0 15</inkml:trace>
  <inkml:trace contextRef="#ctx0" brushRef="#br0" timeOffset="86760.3618">21847 1421 13 0,'-15'-53'6'0,"-3"32"-4"0,12 13 3 0,-3 0-6 15,-6-5 1-15,-3-1 0 16,-2 4 0-16,-4 2-1 16,0 8 1-16,-6 3-1 15,-3 10 1-15,-2 0-1 16,-7 11 1-16,3 0 1 15,1 5 0-15,-7 8 1 16,0 8 1-16,4 8 0 16,5 2 1-16,12-5 0 15,15 3 0-15,18-5-1 16,21-3 0-16,23-11-1 16,22-10 1-16,26-3-1 0,24-10 0 15,6-14-1-15,-3-5 1 16,-3-18 0-16,-21-14 0 15,-23-10 0-15,-25-6 0 16,-35 3-1-16,-33-5 0 16,-39 5-2-16,-35-8 0 15,-36 9-3-15,-24 4 0 0,-6 6-3 16,10 13 0 0,-1 26-2-16,21 13 0 0</inkml:trace>
  <inkml:trace contextRef="#ctx0" brushRef="#br0" timeOffset="93667.8248">19305 1942 2 0,'241'-8'1'0,"65"11"1"0,-195-3 1 16,37 5-4-16,40-5 1 15,26 3-1-15,21 2 0 0,3-5 1 16,10 0 0-16</inkml:trace>
  <inkml:trace contextRef="#ctx0" brushRef="#br0" timeOffset="94042.786">22710 1852 19 0,'146'-53'9'0,"-12"-39"-10"15,-105 62 23-15,4-15-21 16,-3 0 0-16,-9-7-1 16,-15-23 0-16,-18-1-1 15,-18-6 0-15,-26-14 0 16,-31 1 0-16,-32-8-1 15,-27-11 1-15,-29 16-1 16,-31 0 1-16,-17 3 0 16,-33 5 1-16,-33 6-1 15,-14 15 1-15,-19 8 0 16,-26 19 0-16,0 15-1 16,-9 6 1-16,26 16-1 15,10 18 1-15,14 11 0 0,24 13 0 16,24 0-1-1,21 16 1-15,30 0-1 0,23 8 1 16,28 7-1-16,35 6 1 16,29 0-1-16,43-5 0 15,41-8 0-15,42 0 1 16,50-3 0-16,51 3 1 16,74 0-1-16,75-11 1 15,62-10 0-15,48-11 1 0,30-5-6 16,26 0 0-16</inkml:trace>
  <inkml:trace contextRef="#ctx0" brushRef="#br0" timeOffset="96219.0854">18626 2664 3 0,'-6'-21'1'0,"0"8"1"15,6 10 1-15,0-5-4 16,0 8 0-16,0 0 2 16,0 0 0-16,6 8 0 15,-3 8 1-15,-3 5 0 16,0 19 0-16,0 13 1 16,-9 26 1-16,-3 19-1 15,3 3 0-15,6 2-1 16,3-5 1-16,3-8-1 15,0-13 1 1,6-17-5-16,0-23 1 16,9-29-4-16,-3-24 1 15</inkml:trace>
  <inkml:trace contextRef="#ctx0" brushRef="#br0" timeOffset="96728.5523">18772 2487 17 0,'-18'-24'8'0,"24"14"-14"0,-6 10 14 0,3-6-9 16,3-2 1-16,3 1 1 15,3 1 1-15,9 4-1 16,8-12 0-16,13 4 1 16,9-3 1-16,8 5-1 15,10 0 1-15,-1 0-1 16,4 8 0-16,2 8-1 16,-6-6 0-16,-2 17-1 15,-1 13 0-15,-5 7 0 16,-6 14 0-16,-4 5 0 15,-11-13 0-15,5 11 0 16,1 2 0-16,-3 0 1 16,-1-2 0-16,-5 2 0 0,-3-2 0 15,-9-3 0-15,-6-3 1 16,-12-10-1-16,-12 2 1 16,-21-5 0-16,-21-5 1 15,-23-3-1-15,-30-13 1 16,-22 2-1-16,-10 1 1 15,-10-11-1-15,-6 0 1 16,-6-14-5-16,0 4 1 16,-2-6-5-16,2 0 1 0,15 0-5 15,15-5 1 1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23T20:10:39.96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7404 6178 22 0,'-11'-8'11'0,"-10"-32"-12"0,15 27 12 16,-6 0-16-16,-6-3 1 16,-6-2-3-16,-12 2 1 15,-11 0 8-15,-13 0 1 16,-8-3-4-16,-7-4 0 16,-17 1 3-16,-6-7 0 15,-21 5 2-15,-3 3 0 0,-9 0-1 16,-24 0 1-16,-12 0-2 15,-20 5 1-15,-13 3-2 16,-17 7 0-16,-24 12-1 16,-12 2 1-16,-12 21-2 15,0 13 1-15,3 8-2 16,3 11 1-16,15 3 0 16,18 2 0-16,18 11 0 15,29 13 0-15,12-6 1 16,24 6 0-16,33 8 0 15,21-3 1-15,35 6 0 16,22 2 1-16,41 6 0 16,35 4 0-16,46 1 1 15,47 2 0-15,47-10 0 16,57 0 0-16,48-21-1 16,38-27 1-16,33-29-2 15,19-24 0-15,-1-28-3 16,-3-17 1-16,-12-21-2 15,-21-32 1-15,-32-7-2 0,-37-11 0 16,-28-11-5-16,-34-5 1 16</inkml:trace>
  <inkml:trace contextRef="#ctx0" brushRef="#br0" timeOffset="812.1144">10003 4871 21 0,'-3'0'10'0,"3"-5"-13"16,6 10 14-16,6-2-11 15,9 2 0-15,14 3-1 16,13 5 1-16,29 6-1 16,22-6 1-16,32 8 0 15,35-5 0-15,37-3 0 16,41 6 1-16,42-4 1 15,41 1 0-15,39 3 0 16,33-3 0-16,33-8 1 16,26 2 1-16,21-2 0 15,0-2 0-15,4 1-1 16,-13 1 1-16,-18 0-3 0,-41 8 1 16,-39 5-10-16,-44 1 0 15</inkml:trace>
  <inkml:trace contextRef="#ctx0" brushRef="#br0" timeOffset="4699.7863">7220 6170 31 0,'3'8'15'0,"-6"29"-17"0,3-16 16 16,0 29-16-16,-3 25 1 16,-6 28-8-16,-12 40 0 0,-6 26 7 15,-11-2 0-15</inkml:trace>
  <inkml:trace contextRef="#ctx0" brushRef="#br0" timeOffset="7133.164">2675 11790 24 0,'23'-8'12'0,"105"18"-12"0,-74-15 13 0,41 5-13 16,33-5 1-16,30 0-1 16,30-1 0-16,29-10 0 15,18-5 0 1,9 0 0-16,3-3 1 0,3 6 0 15,-6 5 0-15,-3 13-5 16,-8 13 0-16,-22 8-2 16,-41-18 0-16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23T20:13:44.25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13646 5707 6 0,'-32'-5'3'0,"-1"5"-4"16,27-3 4-16,-3 0-4 0,-3 1 0 15,-3 2 1-15,3-5 1 16,0 2 1 0,0 3 0-16,3 0-1 0,1 3 1 15,2-6 0-15,0 3 0 16,3 5-1-16,3 3 0 16,6 0-2-16,6 3 1 15,5-1 1-15,16 1 0 16,12 2 0-16,11-2 0 15,16-1 1-15,11 1 0 16,12-1-1-16,24 1 1 0,15 2-2 16,9 0 0-16,24-2 0 15,12-3 1-15,14-8-1 16,9 0 1-16,16 3 0 16,8-3 0-16,12 5 1 15,3-5 0-15,3 10 0 16,-3 6 0-16,0 3-2 15,-11 2 0-15,-10-2-1 16,-12-6 1-16,-2-5-2 16,-13 0 1-16,-14 0-3 15,-10-6 0-15,-17 4-1 16,-21-17 0-16</inkml:trace>
  <inkml:trace contextRef="#ctx0" brushRef="#br0" timeOffset="2058.2251">18412 6445 21 0,'6'-37'10'0,"44"-13"-9"16,-26 39 10-16,9-2-12 16,6-3 1-16,17-2-1 15,7-6 1-15,17-3 0 0,3 4 1 16,7 1-2-16,-4 1 1 16,0-3-1-16,-2 3 1 15,-10 0-3-15,-5 3 1 16,-7 2-3-16,-8-3 0 15</inkml:trace>
  <inkml:trace contextRef="#ctx0" brushRef="#br0" timeOffset="2374.043">18349 6162 23 0,'-41'35'11'0,"-19"33"-14"16,51-49 22-16,0 5-19 15,9 5 0-15,12 3 0 16,18-6 1-16,23-8-2 16,34-2 1-16,35-8-2 15,30 3 0-15,11 2-4 16,4 8 0-16</inkml:trace>
  <inkml:trace contextRef="#ctx0" brushRef="#br0" timeOffset="7416.8944">12137 6731 11 0,'179'-3'5'0,"92"3"-3"15,-185 0 5-15,39 3-5 0,24 0 0 16,26-3-2-16,7-3 0 16,8-2-1-16,7-6 0 15,-4-2-2-15,1 0 0 16</inkml:trace>
  <inkml:trace contextRef="#ctx0" brushRef="#br0" timeOffset="9326.1173">19513 4977 16 0,'-33'-45'8'0,"4"13"-8"15,23 29 8-15,0 1-9 16,0-1 0-16,-3 6 0 16,3 10 0-16,3 11 0 15,6 5 1-15,3 19 0 16,6-3 0-16,6 13 2 16,5 13 0-16,-2 9 1 0,3-4 0 15,0 1 1-15,3-8 0 16,-1-6-1-16,-5-7 0 15,-6-14 0-15,0-7 1 16,-3-9-1-16,-9-10 0 16,-3-8 0-16,-3-11 0 15,0-7 0-15,-3-12 0 16,-3-7-2-16,0-8 1 16,-3-5-2-16,3-8 0 0,3 5 0 15,3 0 0-15,3 2 0 16,0 1 0-16,9 8-1 15,6-3 1-15,3 0-1 16,6-6 1-16,3 6-1 16,2 3 0-16,1 7 0 15,0 6 0-15,-3 8 0 16,-3 8 0-16,-7 5 0 16,-2 5 1-16,-3 0 0 15,-3 3 0-15,-3 5 0 16,-3 1 0-16,0-1 0 15,0 3 0-15,-3 0 0 16,3-8 0-16,-3 0 0 16,0-1 0-16,0 7 0 15,-3 2 0-15,0 5 0 16,-3 5 0-16,-6 3 0 16,3 6 0-16,-3-1 0 15,0 0 0-15,-2-4-1 16,-4 1 1-16,-9-2-7 0,-12 3 1 15,-11-8-3-15,-7-11 1 16</inkml:trace>
  <inkml:trace contextRef="#ctx0" brushRef="#br0" timeOffset="10165.2236">20376 4871 9 0,'-15'-21'4'0,"-5"10"0"0,14 9 2 0,-3 2-5 15,-3 5 0-15,-6 0 3 16,0 11 0-16,3 5-4 16,-6 11 1-16,1 2 3 15,-10 6 1-15,6 5 0 16,0-5 0-16,6-3-3 15,3-3 1-15,9 1 0 16,3-6 0-16,9-6-2 16,9-4 1-16,3-14-2 15,6-13 1-15,9-5 0 16,5-5 1-16,7-14-2 16,0-3 1-16,-4-4-1 15,1-6 0-15,-3 8 0 16,-4 5 0-16,-8 3 0 15,-3 10 0-15,-6 14 0 0,-3 8 1 16,-6 13 1-16,-6 7 1 16,-6 12 0-16,-6 2 0 15,-3-8 1-15,3 5 0 16,0 1-3-16,6-4 1 16,0-1-8-16,0-1 0 15,0-6-6-15,0-9 0 16</inkml:trace>
  <inkml:trace contextRef="#ctx0" brushRef="#br0" timeOffset="10555.0769">21010 4622 25 0,'-3'0'12'0,"-20"16"-13"15,14-3 15-15,-6 3-16 16,-6 5 1-16,-6 6-2 16,3 7 1-16,0-2 3 15,7-13 0-15,5-1 0 16,6 1 0-16,9-4 2 0,12 4 1 15,11-3 0 1,10 2 0-16,12 9-3 0,-4-11 1 16,-2 5-3-16,-6-5 0 15,-12 2-2-15,-15 1 0 16,-15-1 1-16,-18 9 0 16,-9-9 0-16,-15 3 1 15,-5 1-4-15,-1-1 0 16,10-5-1-16,-1-3 0 15</inkml:trace>
  <inkml:trace contextRef="#ctx0" brushRef="#br0" timeOffset="10960.1849">21689 4699 31 0,'12'-8'15'0,"3"0"-33"16,-9 0 33-16,3 0-25 16,-3-2 1-16,3-6-2 15,-1-3 1-15,1-10 28 16,54-24-18-1,-117 66-1 1,54-42 1-16,-6 6 4 0,-9 15 0 16,-8 18 1-16,-10 11 0 15,-21 16-1 1,-20 8 1-16,-12 16 3 0,8 3 0 16,13 7 1-16,20-10 0 15,18-8-1-15,21-13 1 16,27-6-4-16,18-8 1 15,20-10-11-15,19-10 1 16,14-14-10-16,15-6 1 0</inkml:trace>
  <inkml:trace contextRef="#ctx0" brushRef="#br0" timeOffset="11575.7539">20475 6040 40 0,'8'88'20'0,"28"33"-23"0,-18-73 29 16,6 5-26-16,0 5 0 15,-3-8-1-15,-4-2 1 16,-2-6 0-16,-6-10 0 16,0-8 1-16,-6-11 0 15,0-10 0-15,-3-14 1 0,-6-15-1 16,-3-14 1-16,-6-29-1 16,-3 1 0-16,1-17-2 15,5-10 0-15,3-1-1 16,9 6 0-16,6 11 1 15,6 5 0-15,5 3-1 16,1 7 1-16,3 8-1 16,0 14 1-16,3 8-1 15,0 13 0-15,2 10-1 16,-5 14 0-16,-6 10 1 16,-6 5 0-16,-15 6 1 15,-12 11 0-15,-3 2 1 16,-17 10 1-16,-7-7-6 15,-6 5 1-15,-5-11-4 16,2-5 1-16</inkml:trace>
  <inkml:trace contextRef="#ctx0" brushRef="#br0" timeOffset="11953.376">21126 5884 31 0,'-17'24'15'0,"-1"-3"-18"0,12-15 27 0,-3-1-27 16,-3-2 0-16,0-3-3 16,-3-14 1-16,3-7 6 15,3-5 1-15,0-6-4 16,3-5 1-16,6 5 1 16,3-8 1-16,12 9 2 15,6-4 0-15,3 6-2 16,3 5 1-16,-1 11-8 15,1 3 0-15,6 4-2 16,-6-2 1-16</inkml:trace>
  <inkml:trace contextRef="#ctx0" brushRef="#br0" timeOffset="12107.7969">21493 5686 38 0,'-24'13'19'0,"12"16"-33"0,9-16 41 16,3 6-44-16,3-6 1 16,3-2-1-16,0-17 0 15</inkml:trace>
  <inkml:trace contextRef="#ctx0" brushRef="#br0" timeOffset="12242.7377">21245 5030 29 0,'-56'-40'14'0,"20"56"-22"16,30-6 27-16,-6 4-28 16,3 7 1-16,3 11-5 15,3-9 0-15</inkml:trace>
  <inkml:trace contextRef="#ctx0" brushRef="#br0" timeOffset="12597.6097">21879 5408 10 0,'9'24'5'0,"-3"29"-4"0,-6-35 3 16,0 9-1-16,0 7 1 15,0-5 3-15,0 6 1 16,0-1-9-16,6-2 1 15,6-6 5-15,3-7 1 16,3-6 0-16,0-10 0 16,3-14-2-16,-1-2 1 0,-2-3-1 15,-3-16 0-15,-3 3-2 16,-3-5 0 0,-9-3-3-16,-3-3 1 0,-9 0-4 15,-6 6 1-15,-8 10-2 16,2 6 0-16,-6 7-3 15,-3 11 1-15,0 8-2 16,1 5 0-16,5 3 2 16,9 3 0-16</inkml:trace>
  <inkml:trace contextRef="#ctx0" brushRef="#br0" timeOffset="12877.6994">22257 5723 36 0,'-8'-8'18'0,"8"8"-28"0,0 0 41 16,0-8-32-16,0 3 0 15,0-3-1-15,3-11 1 16,2-7 1-16,4-6 1 15,9-10-3-15,3-1 0 16,6 1 0-16,3 10 0 16,-1 3-4-16,1 8 1 15,-3 5-4-15,0 6 1 16</inkml:trace>
  <inkml:trace contextRef="#ctx0" brushRef="#br0" timeOffset="13093.1843">22734 5326 35 0,'-24'-11'17'0,"15"19"-34"16,6-2 34-16,0-1-30 16,0 3 1-16</inkml:trace>
  <inkml:trace contextRef="#ctx0" brushRef="#br0" timeOffset="13515.6204">22597 5300 41 0,'-24'-3'20'0,"24"40"-29"16,0-18 41-16,3 12-33 15,3 9 0-15,3-3-14 0,0 5 0 16,3-7 12 0,0-9 1-16</inkml:trace>
  <inkml:trace contextRef="#ctx0" brushRef="#br0" timeOffset="13652.0609">22552 5016 22 0,'-42'-97'11'0,"-5"41"-9"0,35 48 14 15,-3 3-17-15,-3 5 0 16,0 5-5-16,3 3 0 0,4 11 3 16,5 2 1-16</inkml:trace>
  <inkml:trace contextRef="#ctx0" brushRef="#br0" timeOffset="13813.9674">23159 4789 11 0,'45'18'5'0,"6"57"5"16,-42-46 5-16,5 13-15 15,-2 19 0-15,0 2-6 16,-3 1 1-16,-6 5 3 15,-15-1 0-15</inkml:trace>
  <inkml:trace contextRef="#ctx0" brushRef="#br0" timeOffset="13922.9046">22564 5133 26 0,'-18'-34'13'0,"36"36"-29"0,0-4 26 15,18-4-18-15,14 6 0 16</inkml:trace>
  <inkml:trace contextRef="#ctx0" brushRef="#br0" timeOffset="14293.6018">23764 5202 36 0,'-3'31'18'0,"6"44"-24"0,0-60 36 0,3 12-31 15,2 10 1-15,1 8 0 16,3 3 0-16,-3 2 0 16,-6 5 0-1,-18 54 1 1,0-6 1-16,-2-18-1 16,2-11 1-16,3-8-1 15,3-18 1-15,0-14 1 16,3-16 0-16,6-12-1 15,3-14 0-15,6-19 0 16,9-20 1-16,12-25-1 16,5-15 0-16,7-8-4 15,6-6 1-15,5 9-12 16,1 12 1-16,5-7-2 16,7 2 1-1,-66 85 13 1,0 0 0-1</inkml:trace>
  <inkml:trace contextRef="#ctx0" brushRef="#br0" timeOffset="14759.0396">22868 5228 47 0,'-6'-18'23'0,"86"-6"-25"0,-47 13 24 16,32 1-44-16,45-12 0 16</inkml:trace>
  <inkml:trace contextRef="#ctx0" brushRef="#br0" timeOffset="31501.4522">13069 7824 1 0,'229'26'0'0</inkml:trace>
  <inkml:trace contextRef="#ctx0" brushRef="#br0" timeOffset="45446.982">4187 9925 5 0,'-15'0'2'0,"9"-3"-3"16,6 3 3-16,0 0-3 15,0 0 0-15,-3 0 3 16,0 3 0-16,-3-1 0 16,0 1 1-16,3-1 1 15,-6-2 1-15,3 3 0 16,3-3 1-16,-3 3-2 16,6-1 0-16,0 1-1 15,6 2 0-15,-3 1-2 16,3 2 0-16,3-1 0 0,-3 4 1 15,3 0-1-15,3-1 0 16,3 1 0-16,0-3 0 16,5 0 1-16,10-3 0 15,6-2-1-15,-3-1 1 16,-1-2-1-16,13 0 0 0,9 0 0 16,2 0 0-16,4 0-1 15,2 3 0-15,1 0 0 16,-7 2 1-16,4-2-1 15,2-3 1 1,1 2 0-16,-4 3 0 0,4-2 0 16,2 2 0-16,-8-2 0 15,-6 0 0-15,2-1 0 16,1-2 0-16,2 3 0 16,-2 0 0-16,5 10-1 15,1-5 0-15,-6 5-1 16,-1 0 1-16,1-2 0 15,2-1 1-15,4-2-1 16,-10-2 1-16,7-1 0 16,-1 0 0-16,1-7 0 15,-3-1 1-15,-1 0-1 16,7-5 0-16,-7 3-1 16,4-3 1-16,-4 3-1 0,1 0 0 15,0 2 0-15,2 0 0 16,-5 3 0-16,-4-5 0 15,4 5-1-15,3-5 1 16,2-1 1-16,-5 6 0 16,5-5-1-16,7 0 1 15,-13 2-1-15,4-2 1 16,2 0 0-16,7 2 0 16,-1 6-1-16,1 2 0 15,2-3 0-15,1 4 0 0,2-6-1 16,7 0 1-16,5 0 0 15,-2 2 0-15,2-7 1 16,0 0 0-16,10 2-1 16,5-5 1-16,0 6 0 15,0 2 0-15,7-3-1 16,5 6 1-16,-3 5-1 16,3-1 1-16,-6 4-2 15,12-3 1-15,-5 0 0 16,2 5 1-16,-6-2 0 15,9-3 0-15,-3 0-1 16,6-3 1-16,-3 0 0 16,9 3 0-16,-6 0-1 15,3-3 1-15,1 3-1 16,-1 0 1-16,0 0-2 16,-3 0 1-16,3 3 0 15,0-3 0-15,0 0 0 16,3-3 0-16,0-2 0 0,3-1 1 15,6-2-1-15,0 0 1 16,3 3-1-16,-3-1 1 16,6-2 0-16,0 0 0 15,-6 3-1-15,6 0 0 16,-6-3 0-16,3 5 0 16,-1 0 0-16,-2-5 0 15,3 0 0-15,3 0 0 0,-3 0 0 16,0 3 0-16,9 0 0 15,-9 2 1-15,-3 0-1 16,6 1 0-16,0-1 0 16,-9 5 0-16,3 4 0 15,6-9 0-15,-9 5 0 16,0-2 0-16,12 3 0 16,-9 2 1-16,0-2-1 15,5-1 0-15,4-2 0 16,0 3 0-16,0-3 0 15,6 0 0-15,0 0 0 16,-3 0 0-16,9-3 0 16,-4 0 0-16,1-2 0 15,9-3 0-15,-3-3 0 16,-3-5 1-16,5-2-1 16,4-3 1-16,-3-3-1 15,3 8 1-15,2-8-1 0,-2-3 1 16,-3-5-1-16,2-2 1 15,-5-6-1 1,-3-5 1-16,-9 3-1 0,-12-6 1 16,-3-5 0-16,0-5 0 15,-18 5-1-15,-3-5 1 16,-6-1 0-16,-5 1 0 16,-7 0 0-16,-9-6 0 15,-11 3-1-15,-13 3 1 16,-2 0-1-16,-15 7 0 0,-7-4-1 15,-8-3 0-15,-6 5-1 16,-9 0 1-16,-9 2-1 16,-3 1 1-16,-9 2-2 15,-15 6 1-15,-11 5-1 16,-7 2 1-16,-15 4-1 16,1 1 1-16,-10 4 0 15,-11 2 0-15,-3 0 0 16,-10 3 1-16,1-3 0 15,-6 0 1-15,-3 3 0 16,-3 0 0-16,-1-1 0 16,-2 4 0-16,-6 2-1 15,0 0 1-15,0-3 0 16,-3 1 0-16,0-1-1 16,-9 1 1-16,12-4 0 15,-9 4 0-15,-3-1 0 16,-6 3 1-16,0 0-1 0,0 0 0 15,-9 3 0-15,9-3 0 16,-6 3 0-16,-3-3 0 16,6 0 0-16,-3 0 0 15,-6 0 0-15,6 0 0 16,3 0 0-16,-6 0 0 16,6 6 0-16,6-9 1 15,-5 1-1-15,5-1 0 16,-3 0 0-16,6 3 0 15,-9 0 1-15,9 1 0 0,0-4-1 16,-9-2 0-16,3 5 0 16,0 0 0-16,3-3 1 15,-3 3 0-15,3 3-1 16,3 0 0-16,-6-1 0 16,-3 4 1-16,3-3-1 15,6 2 1-15,-6 0-1 16,6-2 0-16,-12 0 0 15,12 2 0-15,-9 0 0 16,0 1 0-16,6-1 0 16,-9 3 0-16,-3 0 0 15,6-3 0-15,-9 3 0 16,-2 0 1-16,-1-2-1 16,-6 2 0-16,-6 0 0 15,6 0 1-15,-8 0-1 16,-1 0 0-16,6 2 0 15,-15 1 1-15,4-3-1 16,5 0 0-16,-12 0 0 0,10-3 0 16,5 1 0-16,-9-1 1 15,6 0-1-15,1 1 0 16,2-3 0-16,-3-1 1 16,3-2-1-16,4 0 0 15,5 0 0-15,-3 0 1 16,-3 3-1-16,0 3 0 0,10-1 0 15,-7 0 0-15,3 3 0 16,12-2 0-16,-9-1-1 16,6 3 1-1,-77 8 0 1,9 0 0-16,29 0-1 16,9 0 1-16,13 0 0 15,11-3 0-15,0 0 0 16,9 1 0-16,6-1 0 15,0 0 0-15,-6 0 0 16,12 1 1-16,-6-4-2 16,9 4 1-16,-3 4 0 15,9 3 0-15,-6 6-1 16,6-3 1-16,0 2 0 16,6 4 0-16,-6-1-1 15,5 5 0-15,-2 3 0 16,6 6 1-16,-3-1-2 15,3 6 1-15,3 5-1 0,0 2 1 16,5 14 0-16,7 3 1 16,9 2-2-16,11 5 1 15,10 3 0-15,14 8 0 16,12-2 1-16,30 4 0 16,36-12-1-16,30-6 1 15,41-5-1-15,42-16 1 16,35-11-6-16,49-5 1 15,41-2-6-15,14-22 0 16</inkml:trace>
  <inkml:trace contextRef="#ctx0" brushRef="#br0" timeOffset="101174.2821">19772 9409 34 0,'3'26'17'0,"27"-15"-17"0,-15-6 18 0,14 3-20 16,13 0 0-16,12-3 2 15,14-8 0-15,30-5 2 16,27 1 1-16,27 1-1 16,21 4 0-16,23-1 1 15,7 0 0-15,8 6-2 16,-23 2 1-16,-13 1-5 16,-8-4 0-16,-15-2-4 15,-21 0 1-15,-6-5-5 16,-21 2 1-16</inkml:trace>
  <inkml:trace contextRef="#ctx0" brushRef="#br0" timeOffset="101566.8137">20064 9088 24 0,'-131'56'12'0,"-9"39"-11"0,116-71 19 0,3 10-13 15,15-2 0-15,15 3 4 16,42 2 1-16,44 2-13 16,51-2 0-16,41 3 9 15,34 8 0-15,8 5-13 16,-3 0 1-16,-6 10-9 15,-20-10 0-15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23T19:32:39.69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11828 13393 31 0,'6'-13'15'0,"11"-6"-16"0,-11 17 16 16,3-1-17-16,0 1 0 16,3-1-1-16,3 0 1 15,3 1 3-15,0-1 0 0,3-2-2 16,-1 2 1-16,7 3 0 16,3-3 1-16,3 1 0 15,8 2 0-15,4 0 0 16,6 0 1-16,11 0-1 15,10 0 1-15,-4-3 0 16,6 3 0-16,1 0-1 16,8 0 1-16,9 3-1 15,-2-1 1-15,5 1-1 16,3 2 0-16,12-2-1 16,-5 0 0-16,2 5 0 15,0-1 0-15,6-1 0 16,-6 4 1-16,0 4-2 15,-3-4 1-15,7 1 0 16,-7 2 1-16,-3 0-1 16,0 0 0-16,-3-5 0 15,4 0 1-15,-4 3-1 16,-3-1 1-16,3-2 0 16,-5-2 0-16,-1 2-1 15,-3-3 1-15,0 3-1 0,4-3 1 16,-10 0-1-16,0-2 1 15,-2-3-1-15,-7-3 0 16,-5-2 1-16,-4 2 0 16,-8-2 0-16,-4 0 1 15,-5-3 0-15,-9 3 0 16,-7-3-1-16,-8 2 1 0,-3-1-2 16,-6 1 1-16,-9 1-1 15,-6-3 0-15,-9 3-1 16,-9-6 1-16,-3 1 0 15,-9-1 0-15,-11 3-1 16,-16 3 1-16,-5 5-1 16,-13 2 0-16,-11 1 0 15,-15 2 0-15,-3 1 0 16,-9-1 1-16,-15 0-1 16,0 3 1-16,-3-3 0 15,-12 3 0-15,0 0-1 16,-3 0 0-16,-12-5 0 15,6-3 1-15,10-5 0 16,-1-3 1-16,3-6-1 16,3 1 1-16,3-8 0 15,0 8 1-15,9-3-1 16,-6 0 0-16,18 3-1 16,6 2 1-16,8 1-1 0,13 4 1 15,21 4-2-15,14-1 0 16,18 6-3-16,30 2 1 15,36 11-9-15,41-8 1 16</inkml:trace>
  <inkml:trace contextRef="#ctx0" brushRef="#br0" timeOffset="6353.9531">9670 14298 19 0,'-12'-3'9'0,"9"11"-17"0,3-8 9 15,0 3-1-15,0 0 1 0,0-3 5 16,0 0 1-16,-3-3-5 16,0 0 1-16,-3-2 3 15,3 2 1-15,-3-2 0 16,3 0 1-16,0 2-4 15,0 1 0-15,0-1-3 16,3 0 0-16,-3 3-1 16,3 0 0-16,-3 0 0 15,3 0 1-15,0 0-1 16,9 0 1-16,6-2 0 16,6-4 1-16,5 1-1 15,4-3 1-15,15 0-2 16,5-5 1-16,4 0 0 15,12-1 0-15,8 1 0 16,3 5 0-16,10 0-1 16,-4 0 1-16,9 3-1 15,1 2 1-15,2 3-1 16,-3 0 1-16,-3 0 1 16,4 0 0-16,-4 0-1 15,-3 3 1-15,-2 0-1 0,-13-1 1 16,-11 4-1-16,-7-1 1 15,-5 0-2-15,-7 3 1 16,-5-2-1-16,-6-1 0 16,-3-3 1-16,-9 1 0 15,-4 0-1-15,-5-3 1 16,-3 0 0-16,-6 0 0 16,-3-3-1-16,-9 0 1 0,1 1-1 15,-13-1 0 1,-15 1 0-16,-6-4 0 0,-20 1-1 15,-12 2 1-15,-13 1-1 16,-14-1 1-16,-15 0 0 16,3 3 1-16,3 0-1 15,-6 3 1-15,3 2-1 16,8 1 1-16,4-1-5 16,12 0 0-16,9 3-8 15,14 0 0-15,13-11-2 16,14-20 0-16</inkml:trace>
  <inkml:trace contextRef="#ctx0" brushRef="#br0" timeOffset="7642.1395">11723 15351 26 0,'-6'3'13'0,"9"-19"-16"0,0 11 13 0,0-1-10 15,-3-2 1-15,3 3 4 16,-3 0 1-16,0-3-5 15,0 3 1-15,0 5 2 16,0 0 1-16,0-6-2 16,0 6 1-16,6 3-3 15,6 0 1-15,9-1-2 16,3-2 0-16,12 0 1 16,17-2 0-16,10-1 1 15,20 0 0-15,18 3-1 16,15 3 1-16,21 2-1 0,12 8 1 15,12-5-2-15,14 3 0 16,7-3 0-16,6 2 1 16,-4 1-1-16,10-3 1 15,-7 3-1-15,-5-1 1 16,-13-2 1-16,-8-3 1 16,-12 3-2-16,-12 0 1 15,-18 0-1-15,-12 3 1 0,-18-3-1 16,-17 2 1-16,-13-2-2 15,-14-2 1-15,-9-1 0 16,-13 0 0-16,-5-2 0 16,-12-3 0-16,-12-3-1 15,-9-2 1-15,-17-3-1 16,-13-5 1-16,-9-3-2 16,-11-3 1-16,-6 3 0 15,-13-7 0-15,-5-1 0 16,-21 0 0-16,-6-3-1 15,-12 6 1-15,-18 0-1 16,-9 3 0-16,-18 2-2 16,-2 5 1-16,-7 3 0 15,4 6 0-15,-1 4 1 16,3 4 0-16,13 1 0 16,-1 7 0-16,18 2 1 15,6 2 0-15,15 3 0 0,12 0 0 16,15-2-2-16,12-3 0 31,8-24-10-31,37-32 0 16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23T20:16:48.53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17432 4064 37 0,'3'-45'18'0,"-6"-16"-18"16,1 48 18-16,-10-3-21 16,-12-10 0-16,-9 7-1 15,-21-10 0-15,-14-8 5 16,-24 0 0-16,-15-3-3 15,-30-5 0-15,-18-8 2 16,-39 8 0-16,-35 3 0 16,-30 2 0-16,-41 3 0 0,-55 13 1 15,-43 11-2-15,-34 11 1 16,-41 10-1 0,-42-1 1-16,-18 25-1 0,-27 13 0 15,7 5 1-15,-16 14 0 16,7 5 0-16,14 21 1 15,-3 16 1-15,21 10 0 16,24 11-1-16,27 18 1 16,27 6-1-16,29 16 0 15,42 5-1-15,42-13 0 0,41 7-1 16,48-4 1 0,57-9-2-16,44 3 1 0,48-18 0 15,41-8 1-15,42-11 1 16,54 2 0-16,53-12 2 15,66-6 0-15,62-8 1 16,60-5 0-16,59-13 0 16,63-3 0-16,45-10-1 15,44-9 1-15,45-10-3 16,29-8 1-16,28-13-1 16,29-11 0-16,9 0-1 15,21-13 0-15,3 0-2 16,2-15 0-16,4-12-1 15,-3 1 1-15,-27-14-1 16,-3-13 0-16,-41 0 0 16,-25-10 1-16,-29-22 1 0,-48-8 1 15,-38-7 2-15,-54-19 0 16,-54 0 2-16,-47-6 0 16,-51-4 0-16,-45-14 0 15,-59 5-3-15,-47-21 1 16,-64 3-3-16,-55-18 0 15,-69-22-3-15,-78-8 1 16,-71-15-1-16,-75 12 0 16,-73 1 2-16,-64 10 1 15,-59 24 1-15,-68 34 0 0,-36 33-1 16,-39 31 1-16,-21 39-4 16,-14 38 0-16,-9 39-6 15,59 24 1-15</inkml:trace>
  <inkml:trace contextRef="#ctx0" brushRef="#br0" timeOffset="962.644">18308 8737 44 0,'-116'-109'22'0,"-99"-34"-30"0,126 101 22 0,-63-22-20 15,-50-15 1-15,-60-11-3 16,-51 0 1-16,-53-13 10 16,-36-3 0-16,-32 5-6 15,-28 12 1-15,-35 7 4 16,-27 13 1-16,-20 13 1 16,-28 11 0-16,-17 24 0 15,-7 8 0-15,-11 21-2 16,12 10 1-16,17 14-3 15,28 21 1-15,32 8-1 16,33 21 0-16,44 8 0 16,42-6 0-16,57 6-1 15,38 16 1-15,57 3-2 0,45-3 1 16,53-1-2-16,45 4 0 16,50 2 0-16,48-8 1 15,57 6 1-15,56 2 0 16,60 3 2-16,65-3 0 15,60 2 1-15,47 4 1 16,66-3-1-16,44-3 1 16,42-13-1-16,48 2 0 15,30-2-2-15,23-3 1 16,27-2-1-16,15-3 1 0,3-19-1 16,-6-2 0-16,-3-11 0 15,0-10 1-15,-17-14-1 16,-19-13 1-16,-24-10 0 15,-38-22 0-15,-39-18 0 16,-47-10 0-16,-39-20 2 16,-57-25 1-16,-39-17 1 15,-67-5 0-15,-37-15-1 16,-56-6 1-16,-54-16-2 16,-53-21 0-16,-78-3-4 15,-74-21 0-15,-87-8-2 16,-91-7 0-16,-93 4-1 15,-72 11 0-15,-65 27 0 16,-68 10 0-16,-15 30 0 16,-1 31 0-16,-11 29-2 15,3 29 1-15,6 32-6 16,35 24 0-16</inkml:trace>
  <inkml:trace contextRef="#ctx0" brushRef="#br0" timeOffset="1862.183">18331 12261 54 0,'-11'-80'27'0,"-91"-28"-53"16,37 74 54-16,-42-22-36 15,-63-2 1-15,-56-8-2 16,-48-11 1-16,-51-8 11 16,-47 11 1-16,-35 3-7 0,-43 2 0 15,-32 21 5-15,-24 14 1 16,-30 10 1-16,-29 6 0 15,-22 20 0-15,-17 19 0 16,0 8-1-16,0 27 0 16,8 15-2-16,22 6 0 15,-4 24-1-15,31 10 1 16,26 11-1-16,35 5 0 0,40 13-2 16,41 8 1-16,45-8-1 15,56 8 1-15,57-5-2 16,48-8 1-16,53-3-1 15,48-2 1-15,50-11 2 16,48-2 0-16,51-1 1 16,62 3 1-16,42-8 0 15,68-5 1-15,63-5 0 16,62-11 1-16,57-8-3 16,56-11 1-16,51-10-2 15,36-8 0-15,41-19-1 16,27-7 1-16,33-9-1 15,9-5 0-15,18-2 0 16,8-6 1-16,-5-2 1 16,-9-6 0-16,-33-2 0 15,-9-16 1-15,-39-8 0 16,-38-8 1-16,-36-14-2 16,-36-9 1-16,-50-23 0 0,-48-17 0 15,-42-19 0-15,-56-21 1 16,-42-24-1-16,-36-11 1 15,-44-16 0-15,-63 1 0 32,-190-172-4-32,-75 52 0 15,-77 22-3-15,-95 28 1 16,-93 30-7-16,-92 21 1 16,-59 29-6-16,-9 29 0 15</inkml:trace>
  <inkml:trace contextRef="#ctx0" brushRef="#br0" timeOffset="4086.1353">7211 8469 30 0,'9'8'15'0,"3"48"-12"0,-3-30 15 16,9 19-18-16,5 19 0 16,4 10-3-16,3 18 0 15,0 14-4-15,-3 5 1 16</inkml:trace>
  <inkml:trace contextRef="#ctx0" brushRef="#br0" timeOffset="4550.8615">7229 8258 29 0,'-3'-59'14'0,"59"7"-19"15,-26 38 21-15,12-2-17 16,17 3 0-16,10 3 0 16,14-1 1-16,9 6 0 15,13 7 1-15,-4 4-1 16,6 10 0-16,0 2 1 16,-12 14 0-16,-8 13 0 15,-4 0 1-15,-11 10 0 16,-1-2 1-16,-6 8-1 15,-5-3 1-15,-3 8 0 16,-7-2 0-16,4 7-1 0,-7-4 0 16,-5 1-1-16,-3-4 1 15,-13-6-1-15,-11-2 0 16,-24-1 2-16,-32-13 1 16,-52 1-1-16,-61-14 1 15,-78-5 1-15,-45-11 0 16,-27-10-3-16,-2-6 1 15,23-16-15-15,45 6 1 0,50-21-3 16,51-24 1 0</inkml:trace>
  <inkml:trace contextRef="#ctx0" brushRef="#br0" timeOffset="6605.872">3978 4143 29 0,'6'43'14'0,"-3"78"-9"16,12-70 15-16,0 36-21 16,12 24 1-16,6 32 0 15,5 10 0-15,7 9-2 16,9-22 1-16,2-13-8 16,-2-32 1-16</inkml:trace>
  <inkml:trace contextRef="#ctx0" brushRef="#br0" timeOffset="7147.3315">2960 4413 35 0,'-47'-16'17'0,"94"14"-26"0,-23-4 28 15,36-7-18 1,41-5 0-16,36-9 0 0,39-7 1 16,26-9-4-16,15-4 0 15,1-3 0-15,-13-3 0 16,-24 0-1-16,-14-5 1 16,-24 10 0-16,-27 3 0 0,-21 5 3 15,-20-5 1 1,-16 8 2-16,-14-8 0 0,-9 8 0 15,-13 3 1-15,-5-1-2 16,-6 9 1-16,-12 15-5 16,-6 19 1-16,-6 8-1 15,-8 24 0-15,-7 18-2 16,-9 32 1-16,-3 8 1 16,4 13 0-16,5 3 1 15,18-6 0-15,15-2 0 16,9-16 1-16,15-18 2 15,-1-20 0-15,13-9 0 16,6-30 1-16,5-26-1 16,19-37 0-16,8-32 1 15,7-24 0-15,2-21-1 16,-24 5 1-16,-17 3-2 16,-21 5 0-16,-27 19-3 0,-33 21 1 15,-29 26-4-15,-28 32 1 16,-32 27-11-16,-32 39 1 15</inkml:trace>
  <inkml:trace contextRef="#ctx0" brushRef="#br0" timeOffset="7732.546">6255 3458 29 0,'-23'-32'14'0,"29"64"-12"16,3-5 15-16,-1 18-18 16,1 10 1-16,0 19 1 0,3 24 0 15,0-8 0 1,-6-16 0-16,0-10 1 0,-6-14 1 15,-3-24 0-15,-12-18 1 16,-6-26-1-16,-11-33 0 16,-1-20-1-16,6-24 0 15,6-22-2-15,18 1 1 16,15-11-3-16,18 5 1 16,6 14-1-16,17 2 1 15,10 19-1-15,11 13 1 0,4 18-1 16,-1 14 0-16,6 15 0 15,-2 11 1-15,-1 19 0 16,-11 5 0-16,-16 21 1 16,-20 11 0-16,-30 23 1 15,-42 17 1-15,-47 31-4 16,-54 26 0-16,-48 19-7 16,-44 16 1-16</inkml:trace>
  <inkml:trace contextRef="#ctx0" brushRef="#br0" timeOffset="9038.6287">2975 13393 23 0,'-29'0'11'0,"37"50"-10"15,1-26 11-15,6 19-11 16,0 23 1-16,9 18 1 16,12 22 0-16,5 16-4 15,4 8 1-15,6 7 3 16,-4-10 0-16,-5-5 0 0,-12-16 0 15,-9-16 1-15,-10-19 1 16,-5-13 0-16,-15-15 1 16,1-20 0-16,-19-17 0 15,-12-17-2-15,-6-21 0 16,-11-15-2-16,-13-25 0 16,-5-20-3-16,-3-14 1 15,5-18-3-15,13-14 1 16,23 6-1-16,18 2 1 15,27 3-1-15,18 11 1 0,29 7-1 16,13 3 1-16,23 19-1 16,0 21 0-16,-8 21-1 15,-16 29 0-15,-17 27 1 16,-19 20 0-16,-20 22 2 16,-15 13 0-16,-6 3 2 15,-8 8 0-15,5-8 1 16,6-3 1-16,9-8-1 15,12 0 0-15,17-10-2 16,10-6 1-16,12-10-2 16,14-11 1-16,9-8 0 15,7-10 1-15,-13-3-1 16,-2-5 0-16,-13 2 1 16,-11 6 0-16,-12 7-1 15,-24 17 1-15,-18 12-3 16,-27 20 1-16,-27 12-4 0,-17 14 1 15,-15 5-7 1,-9-3 1-16</inkml:trace>
  <inkml:trace contextRef="#ctx0" brushRef="#br0" timeOffset="9428.0079">4163 13486 38 0,'-45'122'19'0,"-2"60"-25"0,41-124 34 0,6 8-29 16,12 11 1-16,14 3-1 15,7-9 0-15,9-15 2 16,0-9 0-16,2-18 0 15,-8-18 1-15,3-14 2 16,-7-26 0-16,4-16 1 16,-3-24 1-16,0-15-1 15,-16-9 1-15,-8-2-2 16,-12 5 1-16,-9 13-5 16,-17 22 0-16,-19 15-5 15,-14 13 0-15,-13 22-4 16,-5 24 1-16,-7 2-4 0,4 11 0 15,15-3-1-15,17-3 0 16</inkml:trace>
  <inkml:trace contextRef="#ctx0" brushRef="#br0" timeOffset="9607.9039">5002 12904 56 0,'-6'2'28'0,"3"65"-41"0,-3-33 60 0,3 27-48 16,-2 31 1-16,5 27-6 15,8 27 1-15,7 5-1 16,6-22 1-16,0-10-10 16,-15-31 1-16</inkml:trace>
  <inkml:trace contextRef="#ctx0" brushRef="#br0" timeOffset="9806.055">4413 13197 44 0,'-27'-21'22'0,"21"3"-33"16,12 18 37-16,6-6-27 15,15-2 0-15,21-7 0 16,11-7 0-16,24-1 1 15,22-12 1-15,11-4-11 0,6 4 1 16,-12-2-1 0,-12-3 1-16</inkml:trace>
  <inkml:trace contextRef="#ctx0" brushRef="#br0" timeOffset="10000.0867">5815 12697 43 0,'-12'35'21'0,"30"102"-32"0,-12-86 43 16,9 20-33-16,6 40 1 0,14 16-2 16,10 11 0-1,-3-11 1-15,-7-13 0 0,-2-22-4 16,-9-20 0-16,-9-27-5 16,-15-38 0-16</inkml:trace>
  <inkml:trace contextRef="#ctx0" brushRef="#br0" timeOffset="10406.0611">5095 12941 45 0,'-6'-40'22'0,"95"19"-33"15,-50 10 42-15,35-10-33 16,30-3 0-16,21 1-14 0,12-7 0 15,-6-1 15-15,-9-4 0 16,-18 4-4-16,-20-1 1 16,-16 3 5-16,-14 5 0 15,-10 3 8-15,-8 7 0 16,-6 9 1-16,-3 5 1 16,-6 11-7-16,-7 15 1 15,-5 14-5-15,-6 18 0 16,-3 21 0-16,-6 19 0 15,0 0 0-15,9-2 1 0,15-7 0 16,0-9 1-16,6-17 1 16,-3-10 0-1,0-21 0-15,-4-21 0 0,-2-17 1 16,0-25 0-16,0-25-2 16,0-13 1-16,-3-21-4 15,-3-5 1-15,-6-3-8 16,-3 6 1-16,-3 4-9 15,-15 17 0-15</inkml:trace>
  <inkml:trace contextRef="#ctx0" brushRef="#br0" timeOffset="10869.8759">6869 12705 43 0,'3'16'21'0,"23"90"-26"0,-11-80 34 15,3 11-30-15,3 6 1 16,0-3 0-16,0-3 0 16,-3-8 1-16,-4-3 0 15,-2-13 3-15,-3-10 0 16,-3-14 2-16,0-12 0 15,3-17 0-15,0-10 0 16,9-1-2-16,9-12 0 16,-1-11-6-16,10-6 1 0,9 9-5 15,2 0 1-15,1 4-1 16,-6 17 1-16,-4 13 1 16,-2 8 1-16,-3 8 3 15,-3 5 1-15,-4 8 2 16,1 5 0-16,-3 3 0 15,-3 3 1-15,0 5-1 16,-6 5 0-16,2 0-1 16,7 16 0-16,6 16 0 15,3 16 1-15,0 21-1 16,-4 16 0-16,-5 24-9 16,-3 8 1-16,-6 7-9 15,-15-26 0-15</inkml:trace>
  <inkml:trace contextRef="#ctx0" brushRef="#br0" timeOffset="30568.3712">8664 8557 19 0,'0'-35'9'0,"8"1"-12"0,-5 21 9 15,0-9-8-15,-3 1 0 16,-6-5 3-16,-2-3 0 16,-7-8 2-16,-12 2 0 15,-6 6 0-15,-6 0 1 16,-14 5 1-16,-19 6 0 0,-5 4-2 16,-12 9 0-1,-21 5-3-15,-9 5 1 16,-6 11-2-16,-6 0 0 0,6 5 2 15,2 11 0-15,7 0 1 16,3 8 1-16,-3-3-1 16,18 13 1-16,0 5-1 15,8 17 0-15,10 5-2 16,12 2 1-16,14 11-2 16,18-5 0-16,15-1 0 15,21 4 1-15,24-6 0 16,15-11 1-16,29 1 0 15,22-9 0-15,14-10 0 16,24-8 1-16,18-11 0 16,20-7 1-16,7-14-1 15,6-18 0-15,-4-11-1 16,1-11 1-16,0-12 0 16,-13-12 0-16,-11-15 0 0,-27-10 0 15,-15-1 1 1,-20-5 0-16,-31-13-1 0,-29 5 1 15,-18-3-2-15,-33-2 0 16,-39 5-7-16,-44 10 0 16,-48 9-8-16,-53 5 0 15</inkml:trace>
  <inkml:trace contextRef="#ctx0" brushRef="#br0" timeOffset="33628.969">7878 8091 17 0,'-12'-11'8'0,"0"6"-7"16,9 5 9-16,-3 0-13 15,-3-3 1-15,-3 3 2 0,-3-2 0 16,-3-4 2-16,-2 1 0 16,-1 0 0-16,-6-3 0 15,-3-11 2-15,-9-7 0 16,-5-6-1-16,-1-7 0 16,-2-14 0-16,-4-14 0 15,3-4 0-15,4-11 0 16,2-16-2-16,9-8 0 15,9-7-2-15,13-12 1 16,8-2-3-16,14 3 1 0,16 2-1 16,12-5 1-1,6 8-1-15,11 11 1 0,7-1 1 16,11 3 1-16,12 0 0 16,-5 14 0-16,2 7 0 15,-5 16 1-15,-13 9-2 16,-11 12 1-16,-10 11 1 15,-17 13 0-15,-18-2-1 16,-27 18 1-16,-21 5 2 16,-35 11 0-16,-9 8 0 15,-13 5 0-15,-2 3-1 16,-3 0 1-16,18-3-2 16,11 0 0-16,10-13-3 15,11-8 0-15,15-8-1 16,15-5 1-16,16-8-1 15,25-6 1-15,28-2 1 16,29-11 0-16,10 6 2 16,8 5 0-16,6 13 2 0,-12 8 0 15,-11 11 0-15,-16 10 0 16,-23 16-1-16,-24 16 0 16,-18 16-7-16,-21 18 0 15,-18 14-4-15,-23 5 0 16</inkml:trace>
  <inkml:trace contextRef="#ctx0" brushRef="#br0" timeOffset="42368.1599">8277 4979 26 0,'-45'-52'13'0,"6"25"-15"0,30 24 13 16,-9 3-13-16,-14 0 1 15,-7 8-6 1,-12 6 1-16,-17 4 6 0,-3 14 0 16,-16 8-4-16,-5 5 0 0,-3-3 1 15,5 5 1-15,19 4 2 16,17 12 1-16,16-2-1 15,14 3 1-15,18-6-1 16,18-11 1-16,18 1-1 16,14-8 1-16,13-11 0 15,17-11 0-15,21-4 0 16,16-14 1-16,5-14 0 16,6-7 1-16,9-11-2 15,-15-13 1-15,-6-5 0 16,-15-3 0-16,-17 0 1 15,-22-5 0-15,-20 0-1 16,-27-6 0-16,-21 4 0 16,-30-1 0-16,-23 8-1 15,-28 11 0-15,-23 10-2 16,-21 16 0-16,9 8-2 16,9 8 0-16,21 18-4 15,24 12 0-15</inkml:trace>
  <inkml:trace contextRef="#ctx0" brushRef="#br0" timeOffset="42759.1003">9723 4969 27 0,'75'-82'13'0,"-31"29"-15"0,-32 37 23 16,-6 3-23-16,-9 2 1 0,-9 3-3 15,-23-2 0-15,-22 15 4 16,-29 3 0-16,-13 13-3 16,-5 3 1-16,12 16 2 15,9 2 0-15,17 11 2 16,19 0 0-16,17 0 2 16,18 0 0-16,12-3 1 15,21 0 0-15,20 0-2 16,16-10 0-16,8-16 0 15,10-21 0-15,5-11-1 16,1-14 0-16,-1-12-2 16,-6-16 1-16,-14-8-1 15,-24-9 1-15,-28 9-3 16,-19 5 1-16,-40 8-4 16,-26 22 1-16,-13 12-3 0,-5 11 1 15,12 16-4 1,23 8 1-16</inkml:trace>
  <inkml:trace contextRef="#ctx0" brushRef="#br0" timeOffset="43073.0166">11057 4839 24 0,'101'-45'12'0,"-33"19"-16"0,-53 23 20 16,-3-2-18-16,-12 5 0 15,-9 0 0-15,-15 8 0 0,-20 13 4 16,-13 16 0-16,-20 16-1 16,-7 5 0-16,7 0 2 15,12 1 0-15,17-1 1 16,18-5 0-16,18-16 1 16,18-6 0-16,15-7-1 15,18-11 0-15,14-20 0 16,22-9 1-16,14-13-2 15,3-11 1-15,-2-10-4 16,-7-11 0-16,-18 3-5 16,-20-1 0-16,-30 17-7 15,-27 13 0-15</inkml:trace>
  <inkml:trace contextRef="#ctx0" brushRef="#br0" timeOffset="119300.4009">21362 4942 28 0,'0'0'14'0,"-117"40"-34"15,103-27 15-15,11 6 1 16,9-11 1-16</inkml:trace>
  <inkml:trace contextRef="#ctx0" brushRef="#br0" timeOffset="119597.6712">23395 4151 30 0,'5'-34'15'0,"-70"-3"-25"0,35 32 31 15,-38 5-22-15,-48 8 1 16,-60 13 1 0,-53 16 0-16,-33 2 2 0,77-12 0 15,-97 28 0-15,52-4 1 16,49-9 0-16,47-8 0 15,36-4 0-15,38-7 0 16,33-9-4-16,39 4 1 31,179 32-9-31,29 14 0 16,12 5-3-16,-35-6 0 0</inkml:trace>
  <inkml:trace contextRef="#ctx0" brushRef="#br0" timeOffset="120554.842">21942 14430 45 0,'-39'-34'22'0,"-53"-35"-25"0,47 56 22 16,-26-6-21-16,-30 9 1 15,-24 7-1-15,-12 11 0 16,-15 21 2-16,-12 11 1 15,-5 18-2-15,-1 16 1 16,6 21 1-16,3 19 0 16,13 16 0-16,23 5 1 15,26 5 0-15,34 3 0 16,29 0 1-16,36-3 1 0,42 3 0 16,29-13 0-16,51-9 0 15,39-15 1-15,44-19-1 16,37-31 0-16,37-30-2 15,16-31 0-15,21-35-2 16,2-28 1-16,-11-36 0 16,-13-12 0-16,-20-16 0 15,-24-6 0-15,-44-2 2 16,-37-3 1-16,-50-2-2 16,-41 7 0-16,-49-2-1 15,-55 0 0-15,-58-6-4 16,-91 6 0-1,-480-8-13 1,101 76 0-16,105 51-2 16,80 18 1-16</inkml:trace>
  <inkml:trace contextRef="#ctx0" brushRef="#br0" timeOffset="121700.4626">21302 15150 54 0,'-45'77'27'0,"7"44"-48"16,29-83 51-16,0-9-43 16,6 0 1-16,15-11-10 15,15-10 0-15</inkml:trace>
  <inkml:trace contextRef="#ctx0" brushRef="#br0" timeOffset="121866.3951">21957 15105 37 0,'42'13'18'0,"-4"30"-7"0,-32-30 30 16,3 0-40-16,3 0 0 16,12 3-17-16,26-11 0 15,28-15 10-15,20-32 0 16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23T20:19:40.43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5312 4842 13 0,'-39'-29'6'0,"-26"-8"-2"15,50 29 7-15,-12 0-12 0,-12 3 1 16,-2-3-1-16,-10-3 0 16,-14 3 1-16,-4 3 0 15,-17 5-1-15,0 5 0 16,-19 3 0-16,-2 13 0 15,-12 6 0-15,0 18 1 16,-9 8 1-16,3 10 0 16,9 6-1-16,6 5 1 15,12 3-1-15,14 5 1 0,22 0 0 16,14-3 0-16,21-2 0 16,18 2 0-16,18-2 0 15,24-11 1-15,21-2 1 16,35-12 1-16,15-9-2 15,39-11 1-15,24-17-1 16,32-23 1-16,12-21-1 16,16-18 0-16,-19-9-1 15,-9-10 0-15,-20-19 0 16,-24-2 1-16,-21 2-1 16,-30 3 0-16,-33 0-1 15,-29-2 0-15,-36 10-4 16,-39 2 0-16,-41 17-4 15,-45 15 0-15</inkml:trace>
  <inkml:trace contextRef="#ctx0" brushRef="#br0" timeOffset="811.6143">12822 4593 34 0,'-18'-53'17'0,"-18"-37"-31"0,18 74 32 16,-14-13-23-16,-25 5 1 16,-17-2-2-16,-25 0 1 15,-26-1 7-15,-23 9 0 16,-22-4-5-16,-18 12 1 15,-17 7 1-15,3 11 0 16,-1 5 1-16,10 16 1 16,2 16-1-16,16 14 1 15,5 17 0-15,3 6 1 16,18 11-1-16,12 18 1 0,24-5-1 16,27 8 1-16,32 13-1 15,31-8 1-15,32-3-1 16,38-5 0-16,40-5 0 15,38-8 0-15,38-16 0 16,34-8 1-16,35-21-2 16,18-19 1-16,12-18 0 15,9-13 1-15,-12-29-1 16,-9-9 0-16,-24-7 0 16,-18-16 1-16,-35-14 0 15,-30-10 1-15,-27-8-1 16,-36-8 0-16,-35-8-2 15,-39-15 1-15,-42 2-4 16,-53-11 1-16,-57-2-2 16,-44 5 0-16,-31 26-4 15,-26 22 0-15,-15 21 0 16,-6 21 0-16</inkml:trace>
  <inkml:trace contextRef="#ctx0" brushRef="#br0" timeOffset="82664.3538">18629 10335 34 0,'18'8'17'0,"-18"-16"-29"0,-3 5 18 0,-15-2-17 16,-6-16 1-16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23T19:34:00.06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19120 6461 10 0,'-12'-3'5'0,"9"-10"-6"16,3 8 5-16,0 10-7 15,0-5 1-15,0 3-1 16,0-6 1-16,6-2 4 16,-3-3 1-16,-3 8-2 0,3-8 1 15,3 3 1-15,-3-1 1 16,3 1-1-1,0 5 1-15,0-2-2 0,0 2 0 16,3 0-1-16,3 0 0 16,6 2 0-16,2-7 0 15,4 0-1-15,9-1 1 16,9 6 0-16,8-8 0 0,10 11-1 16,14-6 1-1,7 1-1-15,11-4 0 0,9 4 0 16,6-11 0-16,21-1 1 15,6-2 0-15,9 6 0 16,24-1 1-16,2 3-1 16,22 3 1-16,2 2-1 15,1 6 1-15,-7-3-2 16,-5 0 0-16,0 5 0 16,-16 1 0-16,-14-4 0 15,-15-2 1-15,-9 0-1 16,-15 0 1-16,-21-2-8 15,-5 4 1-15</inkml:trace>
  <inkml:trace contextRef="#ctx0" brushRef="#br0" timeOffset="3737.363">6833 6956 12 0,'137'-13'6'0,"104"-11"-5"0,-170 19 7 0,51-1-7 16,33 1 1-16,30 2-5 15,20 9 1-15,24 12-1 16,7-5 0-16</inkml:trace>
  <inkml:trace contextRef="#ctx0" brushRef="#br0" timeOffset="7280.5223">9830 6154 8 0,'21'3'4'0,"3"-8"-3"15,-18 5 4-15,3-6-6 16,6 12 1-16,3-6-1 0,2 0 1 15,-2 0 0-15,3 0 1 16,6 0-1-16,6 2 0 16,5-2 1-1,1 3 0-15,6-3 0 0,5 0 0 16,7 0 0-16,-4-3 0 16,7 1-1-16,5-4 1 15,1 4-1-15,5-1 1 0,1 3-1 16,-1-5 0-16,4-1 0 15,5-4 0-15,0 2 0 16,13 0 1-16,-4 3-1 16,6-3 0-16,6 8 0 15,13 0 0-15,-4 2 0 16,9 4 1-16,-3 4 0 16,9-2 0-16,0 0 1 15,-3-3 0-15,3 1 0 16,-12-9 0-16,-6 3 0 15,-6-3 1-15,-2 3-4 16,-16 0 0-16,-6 3-5 16,-11 0 1-16</inkml:trace>
  <inkml:trace contextRef="#ctx0" brushRef="#br0" timeOffset="30701.3175">2910 7866 17 0,'-9'0'8'0,"3"-5"-7"0,6 2 8 0,0 3-10 16,6 3 0-16,-3-6-1 15,3 6 0-15,3-6 3 16,3 3 0-16,9-5-1 16,11 0 0-16,13-11 2 15,23 0 0-15,31-11 1 16,26-4 0-16,35-1 0 15,25 0 1-15,29 6-1 16,24 10 0-16,24 5-1 16,-6 9 0-16,21 9-1 15,3 7 0-15,3-1-3 16,-4 3 1-16,-17-3-7 16,-18 0 1-16</inkml:trace>
  <inkml:trace contextRef="#ctx0" brushRef="#br0" timeOffset="50580.3735">11500 7993 5 0,'0'32'2'0,"12"15"3"16,-6-23 2-16,0 24-5 15,0 23 0-15,-3 19 2 16,-3 8 1-16,-3 0-5 15,-6-8 0-15,0-11 4 16,-3-15 0-16,0-11 0 16,0-14 1-16,0-15-1 15,1-24 0-15,-1-16-2 0,-6-23 1 16,6-17-2 0,3-5 1-16,6-13-3 0,0 3 1 15,3 5-1-15,3 5 1 16,6 13-1-16,0 11 0 15,9 8 0-15,3 8 1 16,2 21-1-16,4 18 1 16,0 25-1-16,0 12 1 15,-3 17 0-15,-10 7 0 0,1-10 0 16,-3-11 0 0,6-13 0-16,3-16 1 0,6-18 0 15,5-30 1-15,4-28-2 16,18-25 1-16,14-20 0 15,10-1 0-15,-1 14-2 16,-12 15 1-16,-8 19-1 16,-9 29 1-16,-7 22-1 15,-2 23 1-15,-3 24-2 16,5 2 0-16,13 9-6 16,23-4 1-16</inkml:trace>
  <inkml:trace contextRef="#ctx0" brushRef="#br0" timeOffset="56974.0553">3830 10216 14 0,'139'-8'7'0,"100"-8"-1"0,-153 5 7 16,42 1-13-16,24-9 1 15,26 1 0-15,13-4 1 16,5-1-3-16,4-4 1 0,8 1-3 16,-6-6 1-16,-8 11-3 15,-21-8 0-15</inkml:trace>
  <inkml:trace contextRef="#ctx0" brushRef="#br0" timeOffset="126244.3247">3103 12613 8 0,'-23'-6'4'0,"14"20"-4"16,9-12 4-16,0-2-5 15,0 0 1-15,6 0 1 16,5-8 1-16,13-2 1 16,12-3 1-16,12-9 2 15,17-4 1-15,12-6 1 16,28 8 1-16,35 8-1 0,35 1 0 16,34 15-5-16,23 13 0 15,12 11-8-15,12 10 0 16,9 8-6-16,-18-31 1 15</inkml:trace>
  <inkml:trace contextRef="#ctx0" brushRef="#br0" timeOffset="127882.6016">13873 14139 34 0,'83'-8'17'0,"119"-2"-17"0,-124 10 17 16,62 0-24-16,50 2 0 15,48 9-10-15,18-3 1 16</inkml:trace>
  <inkml:trace contextRef="#ctx0" brushRef="#br0" timeOffset="143540.6879">2809 7784 17 0,'-18'-13'8'0,"21"8"-8"16,3 2 8-16,3-5-9 15,3 3 1-15,8-1 0 16,13-2 0-16,6 0 1 16,20-2 1-16,25-1 1 0,26 1 0 15,39-1 0-15,35 8 1 16,42 3 1-16,33 6 0 15,18 4-2-15,18 9 1 16,8-1-4-16,10-2 0 16,-6 0-8-16,2-3 1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23T19:36:44.08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4103 4429 36 0,'0'0'18'0,"268"-45"-25"16,-184 35 19-16,50-12-24 15,35 9 1-15,1 3-3 16,-24-9 0-16</inkml:trace>
  <inkml:trace contextRef="#ctx0" brushRef="#br0" timeOffset="782.2397">4577 8109 38 0,'309'-74'19'0,"147"0"-19"16,-290 58 20-16,52 6-34 16,41 10 1-16,-15 5-6 15,-27-5 0-15</inkml:trace>
  <inkml:trace contextRef="#ctx0" brushRef="#br0" timeOffset="1545.6438">3303 10948 45 0,'163'-47'22'0,"144"-3"-35"0,-197 39 44 15,45 0-40-15,44 1 1 0,22 10-13 16,-4 0 0-16</inkml:trace>
  <inkml:trace contextRef="#ctx0" brushRef="#br0" timeOffset="25642.4247">3056 8377 6 0,'-9'-6'3'0,"-3"-4"-4"16,12 7 3-16,0-2-4 15,-6 0 0-15,3-3 10 32,-69-6-8-32,141 14 2 0,-69-8 0 15,0 3 1 1,3 3 0-16,6 4 1 0,0 3 1 15,0-2-3-15,6-3 1 16,11-3-1-16,7-4 1 16,12-7 0-16,20-9 0 15,13-7 1-15,20 1 0 16,15 0-1-16,6-3 1 16,18 6-1-16,15 5 0 15,3 5-1-15,11 8 0 0,-5 8-1 16,6 0 1-16,-1 3-2 15,-20-3 0-15,3-8-4 16,-6-3 1-16,-15 1-7 16,3-4 1-16</inkml:trace>
  <inkml:trace contextRef="#ctx0" brushRef="#br0" timeOffset="44466.1921">9053 10086 21 0,'3'-8'10'0,"21"-5"-12"0,-15 13 11 15,6 0-9 1,9 2 1-16,12 6 1 0,5 6 0 0,16 1 0 15,20 4 0-15,27-3 3 16,30-6 0-16,39-7 1 16,26-8 0-16,43-11 0 15,19-5 0-15,16-8-2 16,15-6 0-16,-3-2-2 16,-15 8 0-16,-7 8-4 15,-22 13 0-15,-7 16-10 16,-30 0 1-16</inkml:trace>
  <inkml:trace contextRef="#ctx0" brushRef="#br0" timeOffset="60683.3021">3094 11205 16 0,'-6'-16'8'0,"12"-8"-11"16,-6 14 9-16,3-1-7 15,3-2 0-15,-6 0 4 16,0 5 1-16,-6 0-3 0,3 0 1 16,3 5 1-16,-6-5 1 15,3 6-1-15,3-4 1 16,0 6-3-16,3 3 1 15,3 0-1-15,3-1 0 16,3 4 0-16,9-1 0 16,-3 3 1-16,9 0 0 15,-1 0 0-15,13 2 0 16,3 1-1-16,3-3 1 16,2-3-1-16,13 3 1 0,-4-3-1 15,7 3 0 1,5-2 0-16,7 2 0 0,-4-3-1 15,6 3 1-15,1-3 0 16,-4 0 0-16,10-2 0 16,-7 0 1-16,3-3-1 15,7 0 0-15,-4-8 1 16,6 2 0-16,4-4-1 16,2-1 0-16,6-2-1 15,3 0 1-15,3 0 0 16,1-1 0-16,2 4-1 15,3 2 1-15,0 0-1 16,0-3 1-16,0 1 0 16,-3-1 0-16,0 6 1 15,-8-8 0-15,2-1 0 16,0 4 1-16,-6-1-1 16,3 1 0-16,-11-1 0 0,-4 0 0 15,-3 1-1 1,-2 2 0-16,-13 0-1 0,-11 3 0 15,-7-1 0-15,-8 4 0 16,-6-1 0-16,-10 1 0 16,-2 2 0-16,-6-3 1 15,-3 3-1-15,-3 0 0 16,-3-3 0-16,-6 1 0 16,-3-4 0-16,-9 1 0 15,-3-3-1-15,-6-3 0 0,-9-2 1 16,-8 3 0-16,-7 2-1 15,0 0 1-15,-5-5 0 16,-13 2 0-16,-2-2 0 16,-7 0 0-16,-2-3-1 15,-10-6 1-15,-8 4-1 16,-6-1 0-16,-9 1 0 16,-1-1 1-1,-8 4-1-15,0-1 1 0,-3 5-2 16,3 3 1-16,-6 3 0 15,-9 5 0-15,0 2 0 16,-6 4 0-16,0-1 0 16,3 3 0-16,0 0 1 15,-3 3 0-15,3-4 0 16,9 1 1-16,6 3-1 16,-6 0 0-16,9 2 0 15,3 0 0-15,12-5 0 16,-1 3 1-16,10 4-1 0,6-7 0 15,8-2-1-15,1 2 1 16,5-3-1-16,10-2 1 16,8 4 0-16,1-1 0 15,8-4 0-15,3 1 0 16,10 0-1-16,5-1 1 16,3 1 0-16,9-3 0 15,3 3-1-15,3-1 1 16,12 4 0-16,9-1 0 0,21 0 0 15,14 3 0-15,19 0 0 16,29-3 0-16,24 1 1 16,24-1 1-16,27 0-2 15,26 0 1-15,12 1 1 16,16-1 1-16,8-2-1 16,-6-1 0-16,-3-2-1 15,-6 0 1-15,-2-5-1 16,-7 0 1-16,0-1-5 15,-8 4 1-15,-19 2-4 16,-2 2 0-16,-10 9-8 16,-2 0 0-16,-33-3-1 15,-3-35 1-15</inkml:trace>
  <inkml:trace contextRef="#ctx0" brushRef="#br0" timeOffset="111785.7415">4416 13914 11 0,'0'8'5'0,"9"-8"-4"16,-3-2 6-16,0 2-7 15,0 0 0-15,3 0 1 16,3 0 0-16,-3 0 0 15,2-3 0-15,4 0 1 16,9 3 0-16,-6-2 0 16,6 2 1-16,0-3-1 15,2 3 0-15,1 3-2 16,3-3 1-16,0 0 0 16,2-3 1-16,1 3-2 15,0 0 0-15,0 3 1 0,-1-6 0 16,4 6-1-1,6-3 1-15,-1 2-1 0,-2-2 1 16,9 3-1-16,2 0 0 16,7-3 1-16,-15 2 0 15,8-2 0-15,1 3 0 16,2 0 0-16,4-1 0 0,5 4 0 16,4-4 0-16,-4-2-1 15,-2 0 0-15,0-2 0 16,-1-1 1-16,-2 0 0 15,-4-2 1-15,4 0-1 16,-1-1 0-16,1-2 0 16,-4-2 1-16,4-1-1 15,0 1 0-15,2-1-1 16,1 3 1-16,-7 3-1 16,4 5 0-16,-4-3 0 15,-2-2 1-15,0 2-1 16,-1 3 0-16,1 0 0 15,5-2 1-15,-2 2-1 16,-9 0 0-16,5 0 0 16,4-3 0-16,-4 0 0 15,-2 1 0-15,3-1 0 16,8 3 0-16,1-3 0 16,-4 1 1-16,4-1-1 0,5 1 1 15,-5-4-1 1,-1 4 0-16,7-1 0 0,-1 0 1 15,-2 1 0-15,-7 2 0 16,1-6-1-16,2 6 1 16,-8 0 0-16,-3 0 0 15,2 0-1-15,1 0 1 16,-1 0-1-16,1 0 1 16,-6-2 0-16,2 2 0 15,1 0-2-15,2 0 1 16,1 2 0-16,0 4 0 15,2-4 0-15,4 1 0 0,-4-3 0 16,-2 0 0-16,0 0 0 16,-1 0 0-16,1 0 0 15,-1-3 1-15,-2 1-1 16,3-4 0-16,5 1 0 16,1 0 0-16,-10-1 0 15,4-1 0-15,3-1 0 16,2 0 0-16,-11 2 0 15,2 1 1-15,1 2-1 16,3 3 1-16,-1 3-1 16,1 2 0-16,-7 1 0 15,7-1 1-15,-3 0-1 16,-1 1 0-16,-5-1 1 16,0-3 0-16,5 1 0 15,1 2 0-15,2 1 1 16,-2 2 1-16,-9-6-1 0,5 4 1 15,-8-4-3-15,-3 1 0 16,-6-3-3-16,-6 0 1 16,-7-3-7-16,-2-5 1 15,-9-13-5-15,-6-11 0 16</inkml:trace>
  <inkml:trace contextRef="#ctx0" brushRef="#br0" timeOffset="163565.2752">15379 16478 12 0,'6'0'6'0,"8"-2"-6"0,-5-1 7 16,3 0-3-16,3 1 0 15,3 2 1-15,-3-3 1 0,3 3-8 16,0 0 1-16,5 0 5 15,4 0 0-15,6-3-2 16,9 1 0-16,8-4-1 16,4 1 1-16,8-5 1 15,7 2 0-15,11 0-1 16,7 2 1-16,11-2 0 16,-3 3 0-16,9 0-1 15,3 0 1-15,6-1-1 16,-2-2 0-16,5 3-1 15,0 0 1-15,9 2 0 16,-6 0 0-16,6 1 0 16,3 4 0-16,0 1-1 15,6 5 0-15,3 0-1 16,-3 5 1-16,6 3 1 16,2-5 0-16,1-3 0 15,6 2 1-15,6-5 0 16,-3-7 0-16,8-6 0 0,1-3 0 15,0 3-1-15,6-2 0 16,-7 5-1-16,-11-1 1 16,-6 1 0-16,-15 2 0 15,-21-2-2-15,-15 0 0 16,-8 2-7-16,-13 0 1 16,-14 17-10-16,-19-6 1 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23T19:41:48.50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7125 6943 11 0,'-9'-3'5'0,"12"-2"-8"0,-3 5 6 0,0 0-4 16,0 0 0-16,0 0 1 15,0-6 0-15,0 4 1 16,0-4 1-16,3 1 0 16,-3 5 1-16,3-2 0 15,3 2 0-15,3 2-1 16,5 1 1-16,1-3-2 16,3 0 1-16,6 2-1 15,3-4 1-15,5-1 0 16,4-2 0-16,6 0 0 15,6-1 1-15,8 1-1 16,1-6 0-16,5 1-1 16,13-1 1-16,-4 3-2 0,15 0 1 15,-2-2-1-15,8-3 0 16,6 5 0-16,0 5 1 16,4 6-1-16,-1 2 0 15,6 3 0-15,-6 2 0 16,3 4 0-16,-5-4 1 15,5-2-1-15,-3 0 1 16,3 0 0-16,3-3 0 16,6 1 1-16,3-1 0 15,9-2 0-15,3-1 0 16,12 1-1-16,3-3 1 0,6 3 0 16,3-3 0-16,3 0-1 15,-7-3 1-15,1-2-1 16,-9-1 0-16,-6-4 0 15,-3-1 1 1,-12 1-1-16,-18-4 0 0,-5 6-1 16,-13 0 1-16,-9 6-5 15,-8-6 0-15,-1 11-7 16,-5-6 0-16</inkml:trace>
  <inkml:trace contextRef="#ctx0" brushRef="#br0" timeOffset="1558.9871">13131 5736 14 0,'-20'-18'7'0,"11"7"-9"15,9 11 7-15,-3-5-10 16,0 2 1-16,0 3-2 0,0-3 1 16,0 3 14-1,3-42-9 1,-15 87 0-16,-3-37 1 15,0 0 2-15,-3 0 0 16,0 8 1-16,4 5 0 16,-1 0-3-16,0 8 1 15,3 3 1-15,3 0 0 32,12 5 0-32,9-5 1 15,6-9-2-15,9-9 1 0,5-6 0 16,10-14 0-16,3-10-2 15,2-15 0-15,4-1 1 16,-6-8 0-16,-7 3 0 16,-5 8 0-16,-9 5-2 15,-12 11 0-15,-15-8-1 16,-9 13 0-16,-15 8-2 16,-8 10 0-16,-13 12-2 15,-11 1 1-15,-1 9-2 16,13 8 1-16,11-11-2 15,18 0 1-15</inkml:trace>
  <inkml:trace contextRef="#ctx0" brushRef="#br0" timeOffset="1815.5838">13670 5617 24 0,'-83'69'12'0,"-57"45"-18"0,95-64 25 16,-26 13-18-16,-13 12 1 16,-8 12-1-16,3 5 1 15,11 6-6-15,13-16 1 0,11-13-3 16,13-11 1-1,17-13-2-15,21-18 1 0</inkml:trace>
  <inkml:trace contextRef="#ctx0" brushRef="#br0" timeOffset="2117.9436">13390 6310 9 0,'104'-61'4'0,"-8"14"-8"16,-72 36 7-16,-1 1-5 15,-5 2 1-15,-3-3 2 16,-6 3 0-16,-12 11 2 15,-12 2 0-15,-9 8 2 16,-5 9 1-16,-7 4 2 16,-3 14 1-16,6 2-1 15,10 0 0-15,8-5-3 16,9-2 0-16,12-9-2 16,12-2 1-16,14-16-4 0,16-8 1 15,3-13 0 1,8-16 0-16,-2-3-1 0,-10-5 1 15,-11-3-2-15,-18 3 1 16,-27 8-5-16,-18 8 0 16,-26 10-4-16,-25 14 0 15,-5 8-2-15,-12 7 1 16</inkml:trace>
  <inkml:trace contextRef="#ctx0" brushRef="#br0" timeOffset="66732.5947">7214 8091 16 0,'-6'-11'8'0,"15"-5"-12"0,-3 11 8 16,3 0-7-16,6 0 1 16,3 2-2-16,8 0 1 15,4-5 4-15,0-2 1 16,3-6-1-16,2 5 0 0,7-2 2 15,9 5 1-15,2-5 0 16,19 0 1-16,5 2-1 16,21-2 0-16,9 0-1 15,12 5 0-15,15 2-1 16,3 1 0-16,6 3 0 16,9 4 1-1,-3 3 0-15,9 3 0 0,-1-2-2 16,10-4 1-16,6 1-2 15,-1-6 1-15,1-7-3 16,3-1 0-16,-4-7-4 16,4-4 0-16,-9 1-3 15,-7 5 1-15</inkml:trace>
  <inkml:trace contextRef="#ctx0" brushRef="#br0" timeOffset="99580.6541">7437 8864 7 0,'-9'-6'3'0,"15"6"-4"0,-3 3 4 16,3 0-4-16,0 2 1 16,0 0 0-16,0 6 0 0,0-6 1 15,0 3 1-15,3 0-1 16,3 2 1-16,3-2 0 15,2 3 1-15,4-3 0 16,9-3 0-16,-3 0-2 16,9 1 1-16,8-4-1 15,13-2 1-15,5 3-1 16,13-3 1-16,-4-5 0 16,12 5 0-16,7-11-1 15,-1 6 1-15,3-3-1 16,4 3 1-16,8 2-1 15,-3 0 1-15,6 3-2 16,-6 0 0-16,12-2 0 16,-2 2 1-16,5-3-1 15,-6 3 0-15,12-3 0 16,0 3 1-16,-6 0-1 16,6 6 0-16,0-4 1 15,0 1 0-15,-6-3 0 0,12 0 1 16,0 0-1-16,6-3 1 15,3-2-1 1,0 0 0-16,12 0 0 0,3-3 0 16,5-3 0-16,4 3 1 15,12-3 0-15,-1 4 0 16,4-1 1-16,0 5 1 16,-1 0-2-16,1 3 0 15,-4 0 0-15,-5-2 0 0,-6 2-3 16,-12 2 1-16,-6 4-5 15,-15 2 0-15,-6 10-6 16,-21-5 1-16</inkml:trace>
  <inkml:trace contextRef="#ctx0" brushRef="#br0" timeOffset="100661.6644">7428 11478 12 0,'12'0'6'0,"3"-3"1"0,-9 3 6 15,0 0-13-15,6 3 0 16,6 2 0-16,6 3 1 0,5 5-1 15,4-2 1-15,12-3-1 16,11 5 0-16,10-3 0 16,11 1 1-16,1 0-1 15,14-1 0-15,6-2 1 16,12 3 0-16,3 2 0 16,6 0 1-16,15 8-1 15,-3 3 1-15,12 0 0 16,12 5 0-16,-6 0-1 15,14 0 0-15,4-5 0 16,0-13 0-16,8-6 0 16,-2-13 1-1,15-3 0-15,-1-10 0 0,10-5 1 16,5-1 1-16,-9 4-1 16,10 1 1-16,-16 4-1 15,4 5 0-15,-7 2 0 16,-2 6 0-16,-6 5-2 15,-10 2 1-15,-8 4-2 16,-6-4 1-16,-6 6 0 16,-15 0 1-16,-9 0 0 0,-3 3 0 15,-12-3-1-15,-12 2 0 16,-14-4-3-16,-16-6 0 16,-14-8-7-16,-13-3 0 15,-5-10-4-15,-21-16 0 16</inkml:trace>
  <inkml:trace contextRef="#ctx0" brushRef="#br0" timeOffset="157952.0385">7006 13330 13 0,'-33'-11'6'0,"-12"-5"0"0,33 14 6 0,-3-1-12 15,4-2 1-15,-1 2-4 16,6 0 0-16,12 3 5 16,17 0 0-16,19 0 0 15,24 3 1-15,41 8 2 16,36-1 0-16,41 11 2 16,42 8 0-16,27 8-3 15,21-2 1-15,9-3-5 16,-3-1 0-16,0 1-7 15,-16 0 0-15,-2 0-3 16,-32-22 1-16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23T19:45:53.56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7476 7834 1 0,'202'-8'0'0</inkml:trace>
  <inkml:trace contextRef="#ctx0" brushRef="#br0" timeOffset="554.6957">9711 7747 19 0,'12'-21'9'0,"51"2"-9"0,-28 14 10 15,31-3-11-15,35 0 1 16,48 3-2-16,47 5 1 16,31 5-2-16,38 11 1 15,20 8-3-15,-2-3 1 0</inkml:trace>
  <inkml:trace contextRef="#ctx0" brushRef="#br0" timeOffset="1080.3863">14432 7599 30 0,'119'-32'15'0,"149"-2"-20"15,-161 23 33-15,51 3-31 16,50 6 1-16,48 4-15 16,36 11 1-16</inkml:trace>
  <inkml:trace contextRef="#ctx0" brushRef="#br0" timeOffset="2550.5876">5851 7017 7 0,'-6'-3'3'0,"21"-7"-7"16,-6 4 4-16,8 4-1 0,10-4 1 15,9 1-1-15,12-3 1 16,5 0 0-16,7-2 1 15,8-4 0-15,12 4 0 16,19 2 0-16,8-5 0 16,18 5 1-16,18 5 0 15,23 3-2-15,22 5 1 16,17-5-1-16,13-2 1 16,20-6 0-16,18-11 0 0,27-10 1 15,11-3 1 1,22-7 0-16,5-6 0 0,24 10 1 15,10-4 0-15,2 2-2 16,9-1 1-16,-15 7-5 16,-3 10 1-16,-8-1-4 15,-1 1 1-15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23T19:47:27.06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4398 13708 6 0,'143'140'3'0,"89"-34"-2"0,-163-74 3 16,32 0-4-16,12-3 1 15,24-5 0-15,15-11 0 16,8-13-1-16,16-24 0 15,-12-18 1-15,2-17 1 16,7-17 0-16,-12-25 0 16,0-15 0-16,5-25 0 15,-17-20-1-15,-6-6 1 16,0-23-1-16,0-6 0 0,-24-29-1 16,-3-10 0-16,-6-14 0 15,0-16 1-15,-6-7-1 16,-17-16 1-16,-10-6-1 15,-6-5 1-15,-14-8 0 16,-9-5 0-16,-10-6 0 16,-14-5 1-16,-12 1-1 15,-9-6 0-15,-12-14 0 16,-6-12 1-16,3-9-1 16,-6 17 0-16,-8 4 0 15,-16-7 0-15,-6 18-1 16,-8 6 1-16,-10 10-1 15,1 13 1-15,-10 17-1 16,-14 10 0-16,-12 15 0 16,3 27 1-16,-15 8-1 15,-12 22 1-15,-3 28-1 16,-9-2 0-16,-6 23-1 16,3 19 1-16,-15 14-1 0,-3 15 1 15,1 16-1-15,-7 24 1 16,-12 18 0-16,7 19 0 15,-7 29 0-15,0 16 0 16,-5 24-1-16,2 31 1 16,9 22-1-16,-11 34 0 15,2 37-1-15,10 21 1 16,-7 29-2-16,15 30 0 0,10 26 0 16,8 7 1-16,12 25-1 15,15 15 0-15,11 6 1 16,19 16 1-16,12 21 0 15,2 18 1-15,13 16-1 16,14 27 1-16,3 24-1 16,16 28 1-16,17 6 0 15,18 8 0-15,26-8-1 16,7-11 1-16,26-37-1 16,31-34 0-16,5-34-1 15,36-40 1-15,12-27-1 16,23-32 0-16,28-25 0 15,32-41 0-15</inkml:trace>
  <inkml:trace contextRef="#ctx0" brushRef="#br0" timeOffset="1997.8626">5136 4739 19 0,'-24'-3'9'0,"19"40"-8"15,8-21 9-15,2 8-11 16,7 13 0-16,6 10 0 16,3 1 1-16,3 5 0 15,0-8 1-15,0-8-4 0,-4-5 0 16,4-16-1-16,-3-11 0 15</inkml:trace>
  <inkml:trace contextRef="#ctx0" brushRef="#br0" timeOffset="2176.051">4907 4800 24 0,'9'-27'12'0,"95"-34"-18"0,-56 32 24 0,26-16-18 16,27-13 0-16,27-6-12 15,9 1 1-15</inkml:trace>
  <inkml:trace contextRef="#ctx0" brushRef="#br0" timeOffset="2644.4811">5255 6218 28 0,'-56'-14'14'0,"56"49"-21"0,9-25 23 0,12 22-17 16,2 16 1-16,4 10-1 15,-6-13 0-15,42 48-5 16,5 5 1-16</inkml:trace>
  <inkml:trace contextRef="#ctx0" brushRef="#br0" timeOffset="2837.0227">4907 6342 26 0,'-15'-34'13'0,"18"26"-18"0,9 2 20 15,24-15-16-15,23-3 1 16,34-18-11-16,20-6 1 16,27 6 9-16,-3-11 1 15</inkml:trace>
  <inkml:trace contextRef="#ctx0" brushRef="#br0" timeOffset="3170.8792">5464 8030 24 0,'18'42'12'0,"41"67"-21"16,-44-75 24-16,9 9-25 0,3 7 0 15</inkml:trace>
  <inkml:trace contextRef="#ctx0" brushRef="#br0" timeOffset="3351.7756">5220 8112 30 0,'26'-18'15'0,"58"-19"-24"0,-48 21 31 0,29-8-25 16,27-11 0-16,18-4-11 15,6 7 0-15</inkml:trace>
  <inkml:trace contextRef="#ctx0" brushRef="#br0" timeOffset="3801.8144">5446 11237 30 0,'18'79'15'0,"77"106"-29"16,-53-118 26-16,14 25-23 15,7 9 1-15</inkml:trace>
  <inkml:trace contextRef="#ctx0" brushRef="#br0" timeOffset="3979.4979">4877 11573 34 0,'-26'-16'17'0,"61"-29"-28"0,-5 21 34 16,41-21-24-16,43-34 1 15,58-38-16-15,54-28 1 16</inkml:trace>
  <inkml:trace contextRef="#ctx0" brushRef="#br0" timeOffset="7626.3802">12206 5789 26 0,'-21'-26'13'16,"6"-14"-13"-16,12 32 14 0,-3 0-15 15,-3-8 1-15,-3 0-1 16,-9 3 0-16,-8 0 1 16,-10 0 0-16,-3 5 0 15,-8 10 0-15,-13 4-1 16,-14 2 1-16,-10 13 0 15,-2 13 0-15,-9 19-1 16,-3 0 1-16,-4 13 0 16,7 6 0-16,9 12 0 15,0 17 0-15,-1 10 1 16,7 11 0-16,3 10-1 16,5 11 1-16,13 8-1 15,11 5 1-15,6-3-1 16,19-7 0-16,11-11-1 0,15-16 0 15,18-11 1-15,20-13 0 16,13-18 1-16,14-13 0 16,22-14 0-16,17-13 0 15,15-13 0-15,18-22 1 16,18-20 0-16,14-30 0 16,13-21-1-16,20-18 1 15,13-16-1-15,-1-13 0 16,-9-9 0-16,-11 3 0 0,-25-2-1 15,-20-3 1-15,-27 8 0 16,-29 11 0-16,-28-9 1 16,-29 6 0-16,-30 8 1 15,-24 0 0-15,-36-1-1 16,-29 7 1-16,-36 20-2 16,-30 19 0-16,-21 15-2 15,-14 33 1-15,2 18-7 16,-2 23 1-16,5 20-5 15,10 4 0-15</inkml:trace>
  <inkml:trace contextRef="#ctx0" brushRef="#br0" timeOffset="8377.1266">11822 8684 24 0,'-81'-56'12'16,"-14"27"-15"-16,62 29 16 0,-14 8-16 15,-13 16 0-15,-14 15-6 16,-16 17 1-16,-2 15 9 16,0 17 0-16,-9 15-4 15,-3 21 0-15,-1 16 2 16,10 19 0-16,3 5 4 15,3 14 0-15,17 9 0 16,18 1 1-16,19 3-2 0,23-3 0 16,15 2 0-16,18-18 1 15,23-16-1-15,19-5 0 16,26-16 0-16,12-27 1 16,24-15 0-16,12-16 1 15,30-27-1-15,12-24 1 16,29-33-2-16,9-38 1 0,27-30-1 15,-6-28 1-15,1-26-1 16,-13-22 0-16,-18-16 0 16,-26-10 1-16,-28-8 0 15,-37 2 0-15,-37 6 1 16,-32 7 0-16,-37 9-2 16,-31 16 1-16,-31 4-4 15,-26 12 1-15,-31 23-7 16,-23 24 1-16,-32 29-8 15,-22 21 1-15</inkml:trace>
  <inkml:trace contextRef="#ctx0" brushRef="#br0" timeOffset="12145.1106">6101 6538 18 0,'-9'-19'9'0,"12"9"-10"15,6 2 10-15,0 5-11 16,6-5 0-16,2 11 1 16,4 0 0-16,3 2 2 0,3 0 0 15,9-2-1-15,14 5 1 16,22-3 1-16,17 0 1 15,9-2 0-15,21 0 0 16,12-3 0-16,12 10 0 16,6-2 0-16,0 5 0 15,2-2-1-15,-5-1 1 16,-3-4-1-16,-24 2 0 16,-3-6 0-16,-6 4 0 15,-5 4 0-15,-13 3 1 0,-6 1-2 16,-14 2 0-16,-7 5-7 15,-11-3 0-15,-19 3-4 16,-38-18 1-16</inkml:trace>
  <inkml:trace contextRef="#ctx0" brushRef="#br0" timeOffset="13181.4491">5830 11970 11 0,'-15'-13'5'0,"3"-6"-9"0,12 8 6 15,-3-4 2-15,3-7 0 0,3 1 4 16,3-3 0-1,3-7-11-15,6-14 1 0,12-6 6 16,17-7 1-16,25-11-3 16,14-10 1-16,30-8-2 15,30-16 1-15,18-3-1 16,17 0 1-16,13-8-1 16,2 3 1-16,-8 2 0 15,-9 9 0-15,-16 5 0 16,-14 5 0-16,-24 10 1 15,-15 6 1-15,-11 5 0 16,-7 11 0-16,-18 8-2 16,-8 5 1-16,-10 5-2 15,-8 6 1-15,-9 5-2 16,-12 5 1-16,-10 8-2 16,-8 3 0-16,-15 2-1 15,-20 3 0-15,-22 11-1 0,-14 8 1 16,-16 7-1-1,-14 3 1-15,0 0-1 16,11 3 1-16,13-5-1 0,8-1 1 16,13-2-3-16,11-3 0 15,18-7-3-15,18-20 0 16</inkml:trace>
  <inkml:trace contextRef="#ctx0" brushRef="#br0" timeOffset="13946.8238">8872 6837 24 0,'3'-13'12'0,"42"2"-29"15,-40 6 20-15,-5-6-4 16,-5-2 0-16,-7-8 4 15,-15-11 1-15,-9 3-2 16,-6-6 0-16,-2 1 4 16,-4 0 0-16,4-1 1 15,2 4 0-15,6-1-4 16,6 16 1-16,10 3-4 16,11 2 0-16,9 6-4 15,9 7 1-15,8 4 0 16,7 7 0-16,3 0 2 15,3 11 0-15,0 0 2 0,-10 2 1 16,-11 14 1 0,-21 5 1-16,-17 13-1 0,-25 8 1 15,-23 3-8-15,-10-8 0 16,-14 0-4-16,-12-14 1 16</inkml:trace>
  <inkml:trace contextRef="#ctx0" brushRef="#br0" timeOffset="35146.8762">3615 11848 4 0,'51'249'2'0,"59"-59"-2"0,-65-147 3 16,8 2-2-16,19-8 0 15,20-16 1-15,6-21 0 0,21-21-3 16,21-24 0-16,6-37 1 15,24-32 0-15,5-37-1 16,7-26 0-16</inkml:trace>
  <inkml:trace contextRef="#ctx0" brushRef="#br0" timeOffset="35610.6072">6708 8991 12 0,'62'-313'6'0,"-26"-60"-2"16,-30 244 13-16,0-51-16 15,-9-43 1-15,-6-38 0 16,0-20 1-16,-3-21-4 16,-17-10 0-16,-7 8 2 15,-12 5 0-15,-8-5-1 16,-10 23 1-16,1 17-1 16,-7 23 0-16,-20 11 0 15,-9 23 0-15,9 27 0 0,-16 22 0 16,-5 17 0-16,-6 20 0 15,15 28-1-15,-21 16 0 16,-6 30-1-16,9 36 1 16,-6 22-1-16,-15 23 0 15,3 30 0-15,6 31 1 16,-9 32 0-16,6 32 0 16,9 29 1-16,3 36 0 15,6 25 0-15,12 21 0 16,6 32-1-16,9 31 0 0,23 6-1 15,16 13 1-15,14 7 0 16,18 17 1-16,21 5-2 16,21 16 1-16,21 2 1 15,20-2 0-15,4 3 0 16,8-9 0-16,6-12 0 16,25-25 0-16,-1-20-2 15,21-30 1-15,27-31-2 16,-9-43 0-16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23T19:48:52.74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3371 3760 17 0,'-24'-11'8'0,"7"-5"-12"16,17 16 9-16,-6 0-7 15,3 8 1-15,3-5 0 16,0-3 0-16,0 0 1 15,0 5 1-15,12-2-2 16,8 2 1-16,16 3 0 16,9-3 0-16,23 3 1 15,21 0 1-15,22-5 0 16,29 2 0-16,20-5 1 0,25 3 0 16,23-3 0-16,24-3 1 15,12-10-2-15,6 0 1 16,0-3-1-16,-5 5 1 15,-19-10-2-15,-15 13 1 16,-23 0-1-16,-16 8 1 16,-35 8-4-16,-24 3 0 15,-20 10-5-15,-28-16 0 0</inkml:trace>
  <inkml:trace contextRef="#ctx0" brushRef="#br0" timeOffset="1126.241">7964 3868 15 0,'12'-13'7'0,"27"-3"-5"0,-22 16 8 0,13-5-11 16,3 5 1-16,15 5-1 16,8 3 0-16,13 0 1 15,8-3 1-15,15 3-2 16,15 0 1-16,16-5 1 15,13-3 0-15,19 0 1 16,12-3 0-16,20-2 0 16,10-3 1-16,11 3 0 15,15-6 0-15,7 6-2 16,-1-6 1-16,6 6-1 16,-6-3 0-16,0 5-1 15,-11 1 1-15,-7 2-1 0,-12 0 1 16,-5 0-1-1,-24 0 1-15,-13 0-1 0,-17-3 0 16,-21 3-1-16,-15-8 1 16,-17 0-6-16,-19-8 1 15,-26-5-2-15,-15-19 1 16</inkml:trace>
  <inkml:trace contextRef="#ctx0" brushRef="#br0" timeOffset="5659.6394">4115 4194 11 0,'-9'-8'5'0,"6"16"-3"16,3-8 5-16,-8 8-8 15,-1 7 0-15,-12 1 0 16,3 8 0-16,-9 3 2 16,-6-4 0-16,-2 7 0 15,-7 1 1-15,-3 4 1 16,-2 4 0-16,-4 6 0 16,-5 14 0-16,2 1 0 15,3 9 0-15,-8 24-3 16,5 10 1-16,4 11-1 15,-1 31 0-15,6 22-1 16,10 10 1-16,20-7 0 16,9-4 0-16,12-4 1 15,18-9 0-15,8-10 0 16,10-13 0-16,3-6-1 0,11-16 0 16,4-10-6-16,-7-16 1 15</inkml:trace>
  <inkml:trace contextRef="#ctx0" brushRef="#br0" timeOffset="48239.9593">1811 5839 16 0,'-8'-13'8'0,"55"13"-1"15,-20-5 8-15,24 0-15 0,23-1 0 16,36 1 0-16,24-8 1 15,21 2-2 1,29-2 0-16,16 0-3 0,2-3 0 16,-11 11-1-16,-28-9 0 15</inkml:trace>
  <inkml:trace contextRef="#ctx0" brushRef="#br0" timeOffset="52607.9558">4017 7633 11 0,'-15'3'5'0,"0"13"-4"16,12-11 6-16,3 6-7 16,-9 7 1-16,-2 14 0 0,-1 5 0 15,-12 13-1-15,0 6 1 16,0 13 0-16,6 18 0 15,6 11-1-15,4 10 0 16,-1 22 0 0,3 13 0-16,0 34 0 0,3 19 0 15,-12 23 1-15,6 22 0 16,-3 16 1-16,-3 2 1 16,6 0 0-16,0-2 1 15,-3-11 0-15,9-29 1 16,6-8-1-16,9-26 0 0,0-11-3 15,15-22 1-15,9-23-6 16,-1-21 1-16,10-18-6 16,3-33 1-16</inkml:trace>
  <inkml:trace contextRef="#ctx0" brushRef="#br0" timeOffset="76359.0431">3121 3905 8 0,'-9'-18'4'0,"9"-11"-1"0,3 21 4 16,-3 0-8-16,0-3 1 0,0 6-1 15,0-3 0-15,-3 3 0 16,3 2 0-16,0 3-1 16,0 0 0-16</inkml:trace>
  <inkml:trace contextRef="#ctx0" brushRef="#br0" timeOffset="77242.1704">3166 3733 10 0,'0'8'5'0,"0"0"3"0,0-8 9 0,0 3-17 15,-3 2 0-15,0-2-1 16,-3 2 1-16,-3 3 0 16,0 0 1-16,0-3-1 15,0-5 1-15,3 3-1 16,-3-3 1-16,9 0 0 16,-6-3 0-16,6 3 0 15,6 3 0-15,6 2-1 16,3-5 0-16,9 0 0 0,3 8 1 15,-1 0-1-15,7 0 0 16,6 5-1-16,12 3 1 16,-7-3 0-16,13 3 0 15,8 0 0-15,4-3 0 16,8 3 0-16,6-5 0 16,1 2 0-16,17-2 1 15,-6 7-1-15,6-7 1 0,-2 2-1 16,5-3 1-1,0 1 0-15,-3 0 0 0,0-3-1 16,4-3 1-16,-1 3-1 16,9-6 1-16,-3 1-1 15,12-6 0-15,-3 3-1 16,9 0 0-16,-6-2 0 16,0 2 1-16,-3 0-1 15,0 0 1-15,-6-8 0 16,-2 8 1-16,-10-8-1 15,-3-5 1-15,0-3-1 16,-14-5 1-16,-1-3 1 16,-3-8 1-16,-8 3 0 15,-7-8 0-15,-14 0 0 16,-10 0 1-16,-8 0-1 16,-9-11 1-16,-6 3-4 15,-9-5 0-15,-12-3 0 16,-12 5 0-16,-12-5 0 15,-9-5 0-15,-8 5 0 16,-16-8 0-16,-8-5 0 0,-13 3 1 16,1 2-1-16,-9 0 1 15,-4-5-1-15,-14 5 1 16,0 8-1-16,-15-13 1 16,-9 13-1-16,-3-5 0 15,-9 10-1-15,-11 3 1 16,5 6-1-16,-6 4 1 15,-12 11-1-15,12 3 1 0,4 11-1 16,-10 4 1-16,12 14-1 16,0 8 1-16,-3 11-3 15,16 4 0-15,-1 9 1 16,6 5 0-16,12 13 1 16,8 3 1-16,7 5 0 15,15 11 0-15,0 5 2 16,14 8 0-16,13 0 0 15,14 0 1-15,12 5-6 16,19-5 1-16,20 5-3 16,23-21 1-16,28-10-5 15,23-14 1-15</inkml:trace>
  <inkml:trace contextRef="#ctx0" brushRef="#br0" timeOffset="78339.4775">7714 3786 21 0,'15'-16'10'0,"47"19"-10"0,-35 5 15 16,9 0-16-16,15-3 0 15,8 6 0-15,24-1 0 16,7 6 1-16,17-5 1 15,9 2-2-15,12 0 1 16,9 3 0-16,18 0 1 0,11-8-1 16,7 0 1-16,14 5-1 15,7-5 1-15,5-5-1 16,7 2 1-16,5-5-1 16,0 0 1-16,4 0-1 15,-1-8 0-15,-3-8 0 16,1-2 1-16,-19-9-1 15,1 6 0-15,-19-11 0 16,-8-2 1-16,-15-6 2 16,-18-5 0-16,-9-8 0 15,-18 3 1-15,-21-3 0 16,-11 8 0-16,-13-3-1 16,-5-4 1-16,-19 1-3 15,-17 4 0-15,-12-14-1 16,-12 3 0-16,-18-1 0 15,-11 4 0-15,-22-3-1 16,-14-6 1-16,-16-2 0 0,-11 8 0 16,-24-6 0-16,-15-2 1 15,-12 5-1-15,-15 8 0 16,-14 8 0-16,-13 6 0 16,-17-4-1-16,-6 6 1 15,-13 6-1-15,-5 7 1 16,-6 3-1-16,9 5 1 15,0 8 0-15,2 16 0 16,7 8-1-16,-6 5 1 16,11 16-1-16,-2 24 1 0,18 15-3 15,11 6 1-15,9 19-1 16,31 18 1-16,29 0-1 16,35 8 1-16,42 3 0 15,48 5 1-15,42 0 1 16,50-1 0-16,42 4-1 15,51-8 1-15,44-3-7 16,21-21 1-16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23T19:50:59.32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4330 6940 2 0,'3'-3'1'0,"26"6"-1"0,-20-3 1 16,3-3-2-16,3 1 1 15,3-4 1-15,6 1 0 16,12-3 0-16,14 0 1 16,22 3 2-16,20 0 0 15,30 5 0-15,24 10 0 16,35 14-1-16,28 16 1 0,32 13-2 16,12 0 0-16,21-6-1 15,11-4 0-15,-2-14-5 16,-9-13 0-16,-3-14-1 15,-18-26 1-15</inkml:trace>
  <inkml:trace contextRef="#ctx0" brushRef="#br0" timeOffset="4854.4744">9330 7821 6 0,'21'-11'3'0,"119"14"-3"0,-69-3 4 15,46 5-7-15,52 11 0 16</inkml:trace>
  <inkml:trace contextRef="#ctx0" brushRef="#br0" timeOffset="5060.4809">12584 7411 26 0,'12'-32'13'0,"175"77"-45"16,-115-8 27-16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88" tIns="48593" rIns="97188" bIns="48593" numCol="1" anchor="t" anchorCtr="0" compatLnSpc="1">
            <a:prstTxWarp prst="textNoShape">
              <a:avLst/>
            </a:prstTxWarp>
          </a:bodyPr>
          <a:lstStyle>
            <a:lvl1pPr algn="l" defTabSz="973017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4" y="1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88" tIns="48593" rIns="97188" bIns="48593" numCol="1" anchor="t" anchorCtr="0" compatLnSpc="1">
            <a:prstTxWarp prst="textNoShape">
              <a:avLst/>
            </a:prstTxWarp>
          </a:bodyPr>
          <a:lstStyle>
            <a:lvl1pPr algn="r" defTabSz="973017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2188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6" y="4560889"/>
            <a:ext cx="5365750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88" tIns="48593" rIns="97188" bIns="485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88" tIns="48593" rIns="97188" bIns="48593" numCol="1" anchor="b" anchorCtr="0" compatLnSpc="1">
            <a:prstTxWarp prst="textNoShape">
              <a:avLst/>
            </a:prstTxWarp>
          </a:bodyPr>
          <a:lstStyle>
            <a:lvl1pPr algn="l" defTabSz="973017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4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88" tIns="48593" rIns="97188" bIns="48593" numCol="1" anchor="b" anchorCtr="0" compatLnSpc="1">
            <a:prstTxWarp prst="textNoShape">
              <a:avLst/>
            </a:prstTxWarp>
          </a:bodyPr>
          <a:lstStyle>
            <a:lvl1pPr algn="r" defTabSz="973017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fld id="{8B520F76-0ADA-4AC1-AB71-406B359D59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5683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D5EF3E-F6A9-4D0B-B099-4E8926B697FE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6175" tIns="47244" rIns="96175" bIns="47244"/>
          <a:lstStyle/>
          <a:p>
            <a:endParaRPr lang="en-US"/>
          </a:p>
        </p:txBody>
      </p:sp>
      <p:sp>
        <p:nvSpPr>
          <p:cNvPr id="40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23975" y="1093788"/>
            <a:ext cx="4800600" cy="360045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643315" y="9107488"/>
            <a:ext cx="244475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0247" tIns="28684" rIns="20247" bIns="28684"/>
          <a:lstStyle/>
          <a:p>
            <a:pPr defTabSz="973017">
              <a:lnSpc>
                <a:spcPts val="1699"/>
              </a:lnSpc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8603506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382578-531B-4004-ADDF-A54789710A3F}" type="slidenum">
              <a:rPr lang="en-US"/>
              <a:pPr/>
              <a:t>16</a:t>
            </a:fld>
            <a:endParaRPr lang="en-US"/>
          </a:p>
        </p:txBody>
      </p:sp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11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8648F5-7ED6-4807-93EE-A2633365474F}" type="slidenum">
              <a:rPr lang="en-US"/>
              <a:pPr/>
              <a:t>17</a:t>
            </a:fld>
            <a:endParaRPr lang="en-US"/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1866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BDF5A5-5851-4D82-AB84-278C52A97A6D}" type="slidenum">
              <a:rPr lang="en-US"/>
              <a:pPr/>
              <a:t>18</a:t>
            </a:fld>
            <a:endParaRPr lang="en-US"/>
          </a:p>
        </p:txBody>
      </p:sp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3857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095C37-7ECE-4898-802A-CB3698670D48}" type="slidenum">
              <a:rPr lang="en-US"/>
              <a:pPr/>
              <a:t>19</a:t>
            </a:fld>
            <a:endParaRPr lang="en-US"/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3929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2ECD01-ECD0-4F24-8E3D-C186A913AF51}" type="slidenum">
              <a:rPr lang="en-US"/>
              <a:pPr/>
              <a:t>20</a:t>
            </a:fld>
            <a:endParaRPr lang="en-US"/>
          </a:p>
        </p:txBody>
      </p:sp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871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E1AA72-DC32-4596-B99D-CE6E85BE37DB}" type="slidenum">
              <a:rPr lang="en-US"/>
              <a:pPr/>
              <a:t>21</a:t>
            </a:fld>
            <a:endParaRPr lang="en-US"/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8912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F0FF34-4B5D-4C0B-9959-F58B7AA77A0E}" type="slidenum">
              <a:rPr lang="en-US"/>
              <a:pPr/>
              <a:t>22</a:t>
            </a:fld>
            <a:endParaRPr lang="en-US"/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937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E75071-BAC8-4394-9D19-E805F4D09F46}" type="slidenum">
              <a:rPr lang="en-US"/>
              <a:pPr/>
              <a:t>23</a:t>
            </a:fld>
            <a:endParaRPr lang="en-US"/>
          </a:p>
        </p:txBody>
      </p:sp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1264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9C27FF-FC2E-4865-907B-2D67D66A4DB8}" type="slidenum">
              <a:rPr lang="en-US"/>
              <a:pPr/>
              <a:t>24</a:t>
            </a:fld>
            <a:endParaRPr lang="en-US"/>
          </a:p>
        </p:txBody>
      </p:sp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1313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E0817D-F56A-485C-BF76-12F2EB22A1D6}" type="slidenum">
              <a:rPr lang="en-US"/>
              <a:pPr/>
              <a:t>27</a:t>
            </a:fld>
            <a:endParaRPr lang="en-US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977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BDB299-B434-480F-BBB4-A45C15555A59}" type="slidenum">
              <a:rPr lang="en-US"/>
              <a:pPr/>
              <a:t>2</a:t>
            </a:fld>
            <a:endParaRPr lang="en-US"/>
          </a:p>
        </p:txBody>
      </p:sp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34443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E0817D-F56A-485C-BF76-12F2EB22A1D6}" type="slidenum">
              <a:rPr lang="en-US"/>
              <a:pPr/>
              <a:t>28</a:t>
            </a:fld>
            <a:endParaRPr lang="en-US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52122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61E5B2-78A3-4C2B-889F-6B58D1483614}" type="slidenum">
              <a:rPr lang="en-US"/>
              <a:pPr/>
              <a:t>30</a:t>
            </a:fld>
            <a:endParaRPr lang="en-US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4442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6C163D-A834-49FE-93D9-D4F0D73D8492}" type="slidenum">
              <a:rPr lang="en-US"/>
              <a:pPr/>
              <a:t>31</a:t>
            </a:fld>
            <a:endParaRPr lang="en-US"/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49440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BF601C-B2D1-41EB-AA22-C65D95EFBDA9}" type="slidenum">
              <a:rPr lang="en-US"/>
              <a:pPr/>
              <a:t>32</a:t>
            </a:fld>
            <a:endParaRPr lang="en-US"/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84591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672B5F-3E0A-45E5-AD82-DD2D39C1ED09}" type="slidenum">
              <a:rPr lang="en-US"/>
              <a:pPr/>
              <a:t>33</a:t>
            </a:fld>
            <a:endParaRPr lang="en-US"/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6479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0C598C-7B3E-46F2-877C-FE2F857A4E63}" type="slidenum">
              <a:rPr lang="en-US"/>
              <a:pPr/>
              <a:t>3</a:t>
            </a:fld>
            <a:endParaRPr lang="en-US"/>
          </a:p>
        </p:txBody>
      </p:sp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9480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21BDD4-198C-437D-B11E-D49405DE126B}" type="slidenum">
              <a:rPr lang="en-US"/>
              <a:pPr/>
              <a:t>4</a:t>
            </a:fld>
            <a:endParaRPr lang="en-US"/>
          </a:p>
        </p:txBody>
      </p:sp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3298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085572-FA01-4CAF-8F05-318360E099A0}" type="slidenum">
              <a:rPr lang="en-US"/>
              <a:pPr/>
              <a:t>5</a:t>
            </a:fld>
            <a:endParaRPr lang="en-US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4564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D8A778-8E58-4586-BE64-30B20D58B69E}" type="slidenum">
              <a:rPr lang="en-US"/>
              <a:pPr/>
              <a:t>6</a:t>
            </a:fld>
            <a:endParaRPr lang="en-US"/>
          </a:p>
        </p:txBody>
      </p:sp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2803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27E334-4FD8-4521-9F60-B1A6D5FC2E37}" type="slidenum">
              <a:rPr lang="en-US"/>
              <a:pPr/>
              <a:t>7</a:t>
            </a:fld>
            <a:endParaRPr lang="en-US"/>
          </a:p>
        </p:txBody>
      </p:sp>
      <p:sp>
        <p:nvSpPr>
          <p:cNvPr id="182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7175" tIns="48586" rIns="97175" bIns="48586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5426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AFE0E0-7020-4CA4-BAC6-3611D7289B0D}" type="slidenum">
              <a:rPr lang="en-US"/>
              <a:pPr/>
              <a:t>8</a:t>
            </a:fld>
            <a:endParaRPr lang="en-US"/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8833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E3C999-AB60-4028-A91B-A4B433B77103}" type="slidenum">
              <a:rPr lang="en-US"/>
              <a:pPr/>
              <a:t>15</a:t>
            </a:fld>
            <a:endParaRPr lang="en-US"/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014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C9E6EB-6E46-4DD3-804B-E6EB76DBB781}" type="datetime1">
              <a:rPr lang="en-US"/>
              <a:pPr/>
              <a:t>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A878C9-5378-498B-9311-D4D76A160C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422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EE9114-DE76-40C1-AC8C-699C9BF887B8}" type="datetime1">
              <a:rPr lang="en-US"/>
              <a:pPr/>
              <a:t>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6AFB07-1302-421F-BD7A-CB036D528B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467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5FC70F-8321-4A8C-BA39-6BA37701B7E1}" type="datetime1">
              <a:rPr lang="en-US"/>
              <a:pPr/>
              <a:t>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4883F2-BE48-4EC4-82A0-80CA1B65DB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40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0FA7FB-DD41-4611-8DBF-84408093E161}" type="datetime1">
              <a:rPr lang="en-US"/>
              <a:pPr/>
              <a:t>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24EA09-86CE-4601-AD70-4A5BD55226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920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9796C5-A29E-458E-9C7A-AC9D1BA1C3D9}" type="datetime1">
              <a:rPr lang="en-US"/>
              <a:pPr/>
              <a:t>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523D9B-4973-46AF-81C3-72E0B6BDE7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638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1F6A92-6C89-45B3-B1C4-D94FF81BE442}" type="datetime1">
              <a:rPr lang="en-US"/>
              <a:pPr/>
              <a:t>2/23/2022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AA7B10-099C-4471-BF04-D400AF4EA3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484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A31C88-A0EB-4FE7-A5F0-EE3D50D2CA7F}" type="datetime1">
              <a:rPr lang="en-US"/>
              <a:pPr/>
              <a:t>2/23/2022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4C1D9B-F1E8-4CF8-9E0A-42C71AD531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39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DC10DD-97F2-4C33-BF9D-1C69D82D8F11}" type="datetime1">
              <a:rPr lang="en-US"/>
              <a:pPr/>
              <a:t>2/23/2022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18A3F9-3908-4AB6-B1C3-17D9B9BBC2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52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35F084-3DDE-4B48-9481-E42D7587C21C}" type="datetime1">
              <a:rPr lang="en-US"/>
              <a:pPr/>
              <a:t>2/23/2022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8A7B6E-2FC4-4EEF-8DBA-942710259C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02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9F4EC1-BF7C-45E9-B73A-02535EE30E00}" type="datetime1">
              <a:rPr lang="en-US"/>
              <a:pPr/>
              <a:t>2/23/2022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C430F3-3147-4815-B683-641664C97C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725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5410BA-E385-42A7-B7B0-FB0D9B8DFCAA}" type="datetime1">
              <a:rPr lang="en-US"/>
              <a:pPr/>
              <a:t>2/23/2022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758D38-6993-4631-9F6E-B0DCC7FD9A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889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fld id="{9928B630-C955-4132-9E16-1C14E9D2EEC8}" type="datetime1">
              <a:rPr lang="en-US"/>
              <a:pPr/>
              <a:t>2/23/2022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400800"/>
            <a:ext cx="3657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endParaRPr lang="en-US" dirty="0"/>
          </a:p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0D45775A-C920-4129-A633-2145F5E4F73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ustomXml" Target="../ink/ink1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ustomXml" Target="../ink/ink1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ustomXml" Target="../ink/ink1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6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7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8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ustomXml" Target="../ink/ink19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customXml" Target="../ink/ink20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ustomXml" Target="../ink/ink21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emf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429000"/>
            <a:ext cx="3155950" cy="652463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 anchor="b"/>
          <a:lstStyle/>
          <a:p>
            <a:pPr defTabSz="904875">
              <a:lnSpc>
                <a:spcPts val="4100"/>
              </a:lnSpc>
              <a:tabLst>
                <a:tab pos="904875" algn="l"/>
                <a:tab pos="1809750" algn="l"/>
                <a:tab pos="2716213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2900" b="1" dirty="0">
                <a:solidFill>
                  <a:srgbClr val="000000"/>
                </a:solidFill>
              </a:rPr>
              <a:t>CSE 451: Operating Systems</a:t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> Winter 2022</a:t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Module 9</a:t>
            </a:r>
            <a:br>
              <a:rPr lang="en-US" sz="2900" b="1" dirty="0">
                <a:solidFill>
                  <a:srgbClr val="FF33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Scheduling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8600" y="4876800"/>
            <a:ext cx="1108075" cy="788988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 dirty="0">
                <a:solidFill>
                  <a:srgbClr val="000000"/>
                </a:solidFill>
              </a:rPr>
              <a:t>Gary Kimura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400800"/>
            <a:ext cx="3810000" cy="304800"/>
          </a:xfrm>
        </p:spPr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6490080" y="3278520"/>
              <a:ext cx="13320" cy="684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486840" y="3275280"/>
                <a:ext cx="21240" cy="147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9DEB-63C7-46AC-9180-DE78A2C6D29B}" type="slidenum">
              <a:rPr lang="en-US"/>
              <a:pPr/>
              <a:t>10</a:t>
            </a:fld>
            <a:endParaRPr lang="en-US"/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Little’s Law:  N  =  X * R</a:t>
            </a:r>
          </a:p>
          <a:p>
            <a:pPr lvl="1"/>
            <a:r>
              <a:rPr lang="en-US" dirty="0"/>
              <a:t>Where N is average number in system, X is throughput, and R is average response time (average time in system)</a:t>
            </a:r>
          </a:p>
          <a:p>
            <a:pPr lvl="2"/>
            <a:r>
              <a:rPr lang="en-US" dirty="0"/>
              <a:t>This means that better average response time implies fewer in system, and vice versa</a:t>
            </a:r>
          </a:p>
          <a:p>
            <a:pPr lvl="1"/>
            <a:r>
              <a:rPr lang="en-US" dirty="0"/>
              <a:t>Proof:</a:t>
            </a:r>
          </a:p>
          <a:p>
            <a:pPr lvl="2"/>
            <a:r>
              <a:rPr lang="en-US" dirty="0"/>
              <a:t>Let W denote the total time-in-system accumulated  by all customers during a time interval of length T</a:t>
            </a:r>
          </a:p>
          <a:p>
            <a:pPr lvl="2"/>
            <a:r>
              <a:rPr lang="en-US" dirty="0"/>
              <a:t>The average number of requests in the system  N  =  W / T</a:t>
            </a:r>
          </a:p>
          <a:p>
            <a:pPr lvl="2"/>
            <a:r>
              <a:rPr lang="en-US" dirty="0"/>
              <a:t>If C customers complete during that time period, then the average contribution of each completing request  R  =  W / C</a:t>
            </a:r>
          </a:p>
          <a:p>
            <a:pPr lvl="2"/>
            <a:r>
              <a:rPr lang="en-US" dirty="0"/>
              <a:t>Algebraically,  W/T  =  C/T * W/C.</a:t>
            </a:r>
          </a:p>
          <a:p>
            <a:pPr lvl="2"/>
            <a:r>
              <a:rPr lang="en-US" dirty="0"/>
              <a:t>Thus,  N  =  X * R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566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9DEB-63C7-46AC-9180-DE78A2C6D29B}" type="slidenum">
              <a:rPr lang="en-US"/>
              <a:pPr/>
              <a:t>11</a:t>
            </a:fld>
            <a:endParaRPr lang="en-US"/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85800"/>
            <a:ext cx="7772400" cy="5562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(Not quite a law – requires some assumptions)</a:t>
            </a:r>
          </a:p>
          <a:p>
            <a:r>
              <a:rPr lang="en-US" dirty="0"/>
              <a:t>Response Time at a single server under FCFS scheduling:  R  =  S / (1-U)</a:t>
            </a:r>
          </a:p>
          <a:p>
            <a:pPr lvl="1"/>
            <a:r>
              <a:rPr lang="en-US" dirty="0"/>
              <a:t>Clearly, when a customer arrives, her response time will be the service time of everyone ahead of her in line, plus her own service time:  R  =  S * (1+A)</a:t>
            </a:r>
          </a:p>
          <a:p>
            <a:pPr lvl="2"/>
            <a:r>
              <a:rPr lang="en-US" dirty="0"/>
              <a:t>Assumes everyone has the same average service time</a:t>
            </a:r>
          </a:p>
          <a:p>
            <a:pPr lvl="1"/>
            <a:r>
              <a:rPr lang="en-US" dirty="0"/>
              <a:t>Assume that the number you see ahead of you at your instant of arrival is the long-term average number in line; so  R  =  S * (1+N)</a:t>
            </a:r>
          </a:p>
          <a:p>
            <a:pPr lvl="1"/>
            <a:r>
              <a:rPr lang="en-US" dirty="0"/>
              <a:t>By Little’s Law,  N  =  X * R</a:t>
            </a:r>
          </a:p>
          <a:p>
            <a:pPr lvl="1"/>
            <a:r>
              <a:rPr lang="en-US" dirty="0"/>
              <a:t>So  R  =  S * (1 + X*R)  =  S + S*X*R  =  S / (1 – X*S)</a:t>
            </a:r>
          </a:p>
          <a:p>
            <a:pPr lvl="1"/>
            <a:r>
              <a:rPr lang="en-US" dirty="0"/>
              <a:t>By the Utilization Law, U  =  X*S</a:t>
            </a:r>
          </a:p>
          <a:p>
            <a:pPr lvl="1"/>
            <a:r>
              <a:rPr lang="en-US" dirty="0"/>
              <a:t>So  R  =  S / (1-U)</a:t>
            </a:r>
          </a:p>
          <a:p>
            <a:pPr lvl="1"/>
            <a:r>
              <a:rPr lang="en-US" dirty="0"/>
              <a:t>And since  N  =  X*R,  N  =  U / (1-U)</a:t>
            </a:r>
          </a:p>
        </p:txBody>
      </p:sp>
    </p:spTree>
    <p:extLst>
      <p:ext uri="{BB962C8B-B14F-4D97-AF65-F5344CB8AC3E}">
        <p14:creationId xmlns:p14="http://schemas.microsoft.com/office/powerpoint/2010/main" val="21700111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4EA09-86CE-4601-AD70-4A5BD5522680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838200"/>
            <a:ext cx="6891407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23080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4EA09-86CE-4601-AD70-4A5BD5522680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838200"/>
            <a:ext cx="6858000" cy="5225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21183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C833-A98C-4B26-9336-3355E36C2FE9}" type="slidenum">
              <a:rPr lang="en-US"/>
              <a:pPr/>
              <a:t>14</a:t>
            </a:fld>
            <a:endParaRPr lang="en-US"/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Kleinrock’s Conservation Law for priority scheduling:  </a:t>
            </a:r>
            <a:r>
              <a:rPr lang="en-US" sz="4800" dirty="0" err="1">
                <a:latin typeface="Symbol" pitchFamily="18" charset="2"/>
              </a:rPr>
              <a:t>S</a:t>
            </a:r>
            <a:r>
              <a:rPr lang="en-US" baseline="-25000" dirty="0" err="1"/>
              <a:t>p</a:t>
            </a:r>
            <a:r>
              <a:rPr lang="en-US" dirty="0"/>
              <a:t> U</a:t>
            </a:r>
            <a:r>
              <a:rPr lang="en-US" baseline="-25000" dirty="0"/>
              <a:t>p</a:t>
            </a:r>
            <a:r>
              <a:rPr lang="en-US" dirty="0"/>
              <a:t> * </a:t>
            </a:r>
            <a:r>
              <a:rPr lang="en-US" dirty="0" err="1"/>
              <a:t>R</a:t>
            </a:r>
            <a:r>
              <a:rPr lang="en-US" baseline="-25000" dirty="0" err="1"/>
              <a:t>p</a:t>
            </a:r>
            <a:r>
              <a:rPr lang="en-US" dirty="0"/>
              <a:t>  =  constant</a:t>
            </a:r>
          </a:p>
          <a:p>
            <a:pPr lvl="1"/>
            <a:r>
              <a:rPr lang="en-US" dirty="0"/>
              <a:t>Where U</a:t>
            </a:r>
            <a:r>
              <a:rPr lang="en-US" baseline="-25000" dirty="0"/>
              <a:t>p</a:t>
            </a:r>
            <a:r>
              <a:rPr lang="en-US" dirty="0"/>
              <a:t> is the utilization by priority level p and </a:t>
            </a:r>
            <a:r>
              <a:rPr lang="en-US" dirty="0" err="1"/>
              <a:t>R</a:t>
            </a:r>
            <a:r>
              <a:rPr lang="en-US" baseline="-25000" dirty="0" err="1"/>
              <a:t>p</a:t>
            </a:r>
            <a:r>
              <a:rPr lang="en-US" dirty="0"/>
              <a:t> is the time in system of priority level p</a:t>
            </a:r>
          </a:p>
          <a:p>
            <a:pPr lvl="2"/>
            <a:r>
              <a:rPr lang="en-US" dirty="0"/>
              <a:t>This means you can’t improve the response time of one class of task by increasing its priority, without hurting the response time of at least one other class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291CC-1094-43E3-A4E0-B15B1AE87BBD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Algorithm #1: FCFS/FIFO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First-come first-served / First-in first-out (</a:t>
            </a:r>
            <a:r>
              <a:rPr lang="en-US" dirty="0">
                <a:solidFill>
                  <a:srgbClr val="FF0000"/>
                </a:solidFill>
              </a:rPr>
              <a:t>FCFS/FIFO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schedule in the order that they arrive</a:t>
            </a:r>
          </a:p>
          <a:p>
            <a:pPr lvl="1"/>
            <a:r>
              <a:rPr lang="en-US" dirty="0"/>
              <a:t>“real-world” scheduling of people in (single) lines</a:t>
            </a:r>
          </a:p>
          <a:p>
            <a:pPr lvl="2"/>
            <a:r>
              <a:rPr lang="en-US" dirty="0"/>
              <a:t>supermarkets, </a:t>
            </a:r>
            <a:r>
              <a:rPr lang="en-US" dirty="0" err="1"/>
              <a:t>McD’s</a:t>
            </a:r>
            <a:r>
              <a:rPr lang="en-US" dirty="0"/>
              <a:t>, Starbucks …</a:t>
            </a:r>
          </a:p>
          <a:p>
            <a:pPr lvl="1"/>
            <a:r>
              <a:rPr lang="en-US" dirty="0"/>
              <a:t>jobs treated equally, no starvation</a:t>
            </a:r>
          </a:p>
          <a:p>
            <a:pPr lvl="2"/>
            <a:r>
              <a:rPr lang="en-US" dirty="0"/>
              <a:t>In what sense is this “fair”?</a:t>
            </a:r>
          </a:p>
          <a:p>
            <a:endParaRPr lang="en-US" dirty="0"/>
          </a:p>
          <a:p>
            <a:r>
              <a:rPr lang="en-US" dirty="0"/>
              <a:t>Sounds perfect!</a:t>
            </a:r>
          </a:p>
          <a:p>
            <a:pPr lvl="1"/>
            <a:r>
              <a:rPr lang="en-US" dirty="0"/>
              <a:t>in the real world, when does FCFS/FIFO work well?</a:t>
            </a:r>
          </a:p>
          <a:p>
            <a:pPr lvl="2"/>
            <a:r>
              <a:rPr lang="en-US" dirty="0"/>
              <a:t>even then, what’s it’s limitation?</a:t>
            </a:r>
          </a:p>
          <a:p>
            <a:pPr lvl="1"/>
            <a:r>
              <a:rPr lang="en-US" dirty="0"/>
              <a:t>and when does it work badly?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558800" y="2483280"/>
              <a:ext cx="3069360" cy="33732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556280" y="2479680"/>
                <a:ext cx="3074400" cy="343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2836-A658-4318-8913-1E746CE972C4}" type="slidenum">
              <a:rPr lang="en-US"/>
              <a:pPr/>
              <a:t>16</a:t>
            </a:fld>
            <a:endParaRPr lang="en-US"/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FCFS/FIFO example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200400"/>
            <a:ext cx="7772400" cy="3048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Suppose the duration of A is 5, and the durations of B and C are each 1</a:t>
            </a:r>
          </a:p>
          <a:p>
            <a:pPr lvl="1">
              <a:lnSpc>
                <a:spcPct val="90000"/>
              </a:lnSpc>
            </a:pPr>
            <a:r>
              <a:rPr lang="en-US"/>
              <a:t>average response time for schedule 1 (assuming A, B, and C all arrive at about time 0) is (5+6+7)/3 = 18/3 = 6</a:t>
            </a:r>
          </a:p>
          <a:p>
            <a:pPr lvl="1">
              <a:lnSpc>
                <a:spcPct val="90000"/>
              </a:lnSpc>
            </a:pPr>
            <a:r>
              <a:rPr lang="en-US"/>
              <a:t>average response time for schedule 2 is (1+2+7)/3 = 10/3 = 3.3</a:t>
            </a:r>
          </a:p>
          <a:p>
            <a:pPr lvl="1">
              <a:lnSpc>
                <a:spcPct val="90000"/>
              </a:lnSpc>
            </a:pPr>
            <a:r>
              <a:rPr lang="en-US"/>
              <a:t>consider also “elongation factor” – a “perceptual” measure:</a:t>
            </a:r>
          </a:p>
          <a:p>
            <a:pPr lvl="2">
              <a:lnSpc>
                <a:spcPct val="90000"/>
              </a:lnSpc>
            </a:pPr>
            <a:r>
              <a:rPr lang="en-US"/>
              <a:t>Schedule 1:  A is 5/5, B is 6/1, C is </a:t>
            </a:r>
            <a:r>
              <a:rPr lang="en-US">
                <a:solidFill>
                  <a:schemeClr val="accent2"/>
                </a:solidFill>
              </a:rPr>
              <a:t>7/1 </a:t>
            </a:r>
            <a:r>
              <a:rPr lang="en-US"/>
              <a:t>(worst is 7, ave is 4.7)</a:t>
            </a:r>
          </a:p>
          <a:p>
            <a:pPr lvl="2">
              <a:lnSpc>
                <a:spcPct val="90000"/>
              </a:lnSpc>
            </a:pPr>
            <a:r>
              <a:rPr lang="en-US"/>
              <a:t>Schedule 2:  A is 7/5, B is 1/1, C is </a:t>
            </a:r>
            <a:r>
              <a:rPr lang="en-US">
                <a:solidFill>
                  <a:schemeClr val="accent2"/>
                </a:solidFill>
              </a:rPr>
              <a:t>2/1 </a:t>
            </a:r>
            <a:r>
              <a:rPr lang="en-US"/>
              <a:t>(worst is 2, ave is 1.5)</a:t>
            </a:r>
          </a:p>
        </p:txBody>
      </p:sp>
      <p:sp>
        <p:nvSpPr>
          <p:cNvPr id="131076" name="Rectangle 4"/>
          <p:cNvSpPr>
            <a:spLocks noChangeArrowheads="1"/>
          </p:cNvSpPr>
          <p:nvPr/>
        </p:nvSpPr>
        <p:spPr bwMode="auto">
          <a:xfrm>
            <a:off x="1600200" y="1676400"/>
            <a:ext cx="5181600" cy="304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077" name="Rectangle 5"/>
          <p:cNvSpPr>
            <a:spLocks noChangeArrowheads="1"/>
          </p:cNvSpPr>
          <p:nvPr/>
        </p:nvSpPr>
        <p:spPr bwMode="auto">
          <a:xfrm>
            <a:off x="1600200" y="2286000"/>
            <a:ext cx="5181600" cy="304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078" name="Line 6"/>
          <p:cNvSpPr>
            <a:spLocks noChangeShapeType="1"/>
          </p:cNvSpPr>
          <p:nvPr/>
        </p:nvSpPr>
        <p:spPr bwMode="auto">
          <a:xfrm>
            <a:off x="6096000" y="16764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079" name="Line 7"/>
          <p:cNvSpPr>
            <a:spLocks noChangeShapeType="1"/>
          </p:cNvSpPr>
          <p:nvPr/>
        </p:nvSpPr>
        <p:spPr bwMode="auto">
          <a:xfrm>
            <a:off x="5334000" y="16764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080" name="Line 8"/>
          <p:cNvSpPr>
            <a:spLocks noChangeShapeType="1"/>
          </p:cNvSpPr>
          <p:nvPr/>
        </p:nvSpPr>
        <p:spPr bwMode="auto">
          <a:xfrm>
            <a:off x="2209800" y="22860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081" name="Line 9"/>
          <p:cNvSpPr>
            <a:spLocks noChangeShapeType="1"/>
          </p:cNvSpPr>
          <p:nvPr/>
        </p:nvSpPr>
        <p:spPr bwMode="auto">
          <a:xfrm>
            <a:off x="2819400" y="22860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082" name="Text Box 10"/>
          <p:cNvSpPr txBox="1">
            <a:spLocks noChangeArrowheads="1"/>
          </p:cNvSpPr>
          <p:nvPr/>
        </p:nvSpPr>
        <p:spPr bwMode="auto">
          <a:xfrm>
            <a:off x="2041525" y="1687513"/>
            <a:ext cx="6381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/>
              <a:t>Job A</a:t>
            </a:r>
          </a:p>
        </p:txBody>
      </p:sp>
      <p:sp>
        <p:nvSpPr>
          <p:cNvPr id="131083" name="Text Box 11"/>
          <p:cNvSpPr txBox="1">
            <a:spLocks noChangeArrowheads="1"/>
          </p:cNvSpPr>
          <p:nvPr/>
        </p:nvSpPr>
        <p:spPr bwMode="auto">
          <a:xfrm>
            <a:off x="5562600" y="16764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/>
              <a:t>B</a:t>
            </a:r>
          </a:p>
        </p:txBody>
      </p:sp>
      <p:sp>
        <p:nvSpPr>
          <p:cNvPr id="131084" name="Text Box 12"/>
          <p:cNvSpPr txBox="1">
            <a:spLocks noChangeArrowheads="1"/>
          </p:cNvSpPr>
          <p:nvPr/>
        </p:nvSpPr>
        <p:spPr bwMode="auto">
          <a:xfrm>
            <a:off x="6308725" y="1687513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/>
              <a:t>C</a:t>
            </a:r>
          </a:p>
        </p:txBody>
      </p:sp>
      <p:sp>
        <p:nvSpPr>
          <p:cNvPr id="131085" name="Text Box 13"/>
          <p:cNvSpPr txBox="1">
            <a:spLocks noChangeArrowheads="1"/>
          </p:cNvSpPr>
          <p:nvPr/>
        </p:nvSpPr>
        <p:spPr bwMode="auto">
          <a:xfrm>
            <a:off x="2362200" y="22860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/>
              <a:t>C</a:t>
            </a:r>
          </a:p>
        </p:txBody>
      </p:sp>
      <p:sp>
        <p:nvSpPr>
          <p:cNvPr id="131086" name="Text Box 14"/>
          <p:cNvSpPr txBox="1">
            <a:spLocks noChangeArrowheads="1"/>
          </p:cNvSpPr>
          <p:nvPr/>
        </p:nvSpPr>
        <p:spPr bwMode="auto">
          <a:xfrm>
            <a:off x="1752600" y="22860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/>
              <a:t>B</a:t>
            </a:r>
          </a:p>
        </p:txBody>
      </p:sp>
      <p:sp>
        <p:nvSpPr>
          <p:cNvPr id="131087" name="Text Box 15"/>
          <p:cNvSpPr txBox="1">
            <a:spLocks noChangeArrowheads="1"/>
          </p:cNvSpPr>
          <p:nvPr/>
        </p:nvSpPr>
        <p:spPr bwMode="auto">
          <a:xfrm>
            <a:off x="4343400" y="2286000"/>
            <a:ext cx="6381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/>
              <a:t>Job A</a:t>
            </a:r>
          </a:p>
        </p:txBody>
      </p:sp>
      <p:sp>
        <p:nvSpPr>
          <p:cNvPr id="131088" name="Line 16"/>
          <p:cNvSpPr>
            <a:spLocks noChangeShapeType="1"/>
          </p:cNvSpPr>
          <p:nvPr/>
        </p:nvSpPr>
        <p:spPr bwMode="auto">
          <a:xfrm>
            <a:off x="2514600" y="1524000"/>
            <a:ext cx="3276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089" name="Text Box 17"/>
          <p:cNvSpPr txBox="1">
            <a:spLocks noChangeArrowheads="1"/>
          </p:cNvSpPr>
          <p:nvPr/>
        </p:nvSpPr>
        <p:spPr bwMode="auto">
          <a:xfrm>
            <a:off x="5867400" y="1371600"/>
            <a:ext cx="5191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/>
              <a:t>time</a:t>
            </a:r>
            <a:endParaRPr lang="en-US" sz="2400"/>
          </a:p>
        </p:txBody>
      </p:sp>
      <p:sp>
        <p:nvSpPr>
          <p:cNvPr id="131090" name="Text Box 18"/>
          <p:cNvSpPr txBox="1">
            <a:spLocks noChangeArrowheads="1"/>
          </p:cNvSpPr>
          <p:nvPr/>
        </p:nvSpPr>
        <p:spPr bwMode="auto">
          <a:xfrm>
            <a:off x="990600" y="16764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131091" name="Text Box 19"/>
          <p:cNvSpPr txBox="1">
            <a:spLocks noChangeArrowheads="1"/>
          </p:cNvSpPr>
          <p:nvPr/>
        </p:nvSpPr>
        <p:spPr bwMode="auto">
          <a:xfrm>
            <a:off x="990600" y="22860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2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289880" y="989640"/>
              <a:ext cx="6949440" cy="517896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84120" y="987120"/>
                <a:ext cx="6962760" cy="51883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B1E3E-B66B-4EB1-8B3E-DB3E04C803F5}" type="slidenum">
              <a:rPr lang="en-US"/>
              <a:pPr/>
              <a:t>17</a:t>
            </a:fld>
            <a:endParaRPr lang="en-US"/>
          </a:p>
        </p:txBody>
      </p:sp>
      <p:sp>
        <p:nvSpPr>
          <p:cNvPr id="1433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  <a:noFill/>
          <a:ln/>
        </p:spPr>
        <p:txBody>
          <a:bodyPr/>
          <a:lstStyle/>
          <a:p>
            <a:r>
              <a:rPr lang="en-US" dirty="0"/>
              <a:t>Average response time can be lousy</a:t>
            </a:r>
          </a:p>
          <a:p>
            <a:pPr lvl="1"/>
            <a:r>
              <a:rPr lang="en-US" dirty="0"/>
              <a:t>small requests wait behind big ones</a:t>
            </a:r>
          </a:p>
          <a:p>
            <a:r>
              <a:rPr lang="en-US" dirty="0"/>
              <a:t>May lead to poor utilization of other resources</a:t>
            </a:r>
          </a:p>
          <a:p>
            <a:pPr lvl="1"/>
            <a:r>
              <a:rPr lang="en-US" dirty="0"/>
              <a:t>if you send me on my way, I can go keep another resource busy</a:t>
            </a:r>
          </a:p>
          <a:p>
            <a:pPr lvl="1"/>
            <a:r>
              <a:rPr lang="en-US" dirty="0"/>
              <a:t>FCFS may result in poor overlap of CPU and I/O activity</a:t>
            </a:r>
          </a:p>
          <a:p>
            <a:pPr lvl="2"/>
            <a:r>
              <a:rPr lang="en-US" dirty="0"/>
              <a:t>E.g., a CPU-intensive job prevents an I/O-intensive job from doing a small bit of computation, thus preventing it from going back and keeping the I/O subsystem busy</a:t>
            </a:r>
          </a:p>
          <a:p>
            <a:r>
              <a:rPr lang="en-US" dirty="0"/>
              <a:t>Note:  The more copies of the resource there are to be scheduled, the less dramatic the impact of occasional very large jobs (so long as there is a single waiting line)</a:t>
            </a:r>
          </a:p>
          <a:p>
            <a:pPr lvl="1"/>
            <a:r>
              <a:rPr lang="en-US" dirty="0"/>
              <a:t>E.g., many cores vs. one core</a:t>
            </a:r>
          </a:p>
        </p:txBody>
      </p:sp>
      <p:sp>
        <p:nvSpPr>
          <p:cNvPr id="14336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FCFS/FIFO drawbacks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971280" y="1716480"/>
              <a:ext cx="4819320" cy="91836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68040" y="1712160"/>
                <a:ext cx="4826880" cy="926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CA2EC-EFB5-4200-A925-54211C44D108}" type="slidenum">
              <a:rPr lang="en-US"/>
              <a:pPr/>
              <a:t>18</a:t>
            </a:fld>
            <a:endParaRPr lang="en-US"/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Algorithm #2: SPT/SJF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772400" cy="4953000"/>
          </a:xfrm>
        </p:spPr>
        <p:txBody>
          <a:bodyPr/>
          <a:lstStyle/>
          <a:p>
            <a:r>
              <a:rPr lang="en-US"/>
              <a:t>Shortest processing time first / Shortest job first (</a:t>
            </a:r>
            <a:r>
              <a:rPr lang="en-US">
                <a:solidFill>
                  <a:srgbClr val="FF0000"/>
                </a:solidFill>
              </a:rPr>
              <a:t>SPT/SJF</a:t>
            </a:r>
            <a:r>
              <a:rPr lang="en-US"/>
              <a:t>)</a:t>
            </a:r>
          </a:p>
          <a:p>
            <a:pPr lvl="1"/>
            <a:r>
              <a:rPr lang="en-US"/>
              <a:t>choose the request with the smallest service requirement</a:t>
            </a:r>
          </a:p>
          <a:p>
            <a:r>
              <a:rPr lang="en-US" i="1"/>
              <a:t>Provably optimal</a:t>
            </a:r>
            <a:r>
              <a:rPr lang="en-US"/>
              <a:t> with respect to average response time</a:t>
            </a:r>
          </a:p>
          <a:p>
            <a:pPr lvl="1"/>
            <a:r>
              <a:rPr lang="en-US"/>
              <a:t>Why do we care about “provably optimal”?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5493600" y="2978640"/>
              <a:ext cx="2381400" cy="5256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488920" y="2972520"/>
                <a:ext cx="2391480" cy="637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A15D5-F7BB-4B74-8A28-52B0335372EB}" type="slidenum">
              <a:rPr lang="en-US"/>
              <a:pPr/>
              <a:t>19</a:t>
            </a:fld>
            <a:endParaRPr lang="en-US"/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SPT/SJF optimality – The interchange argument</a:t>
            </a:r>
          </a:p>
        </p:txBody>
      </p:sp>
      <p:sp>
        <p:nvSpPr>
          <p:cNvPr id="145415" name="Line 7"/>
          <p:cNvSpPr>
            <a:spLocks noChangeShapeType="1"/>
          </p:cNvSpPr>
          <p:nvPr/>
        </p:nvSpPr>
        <p:spPr bwMode="auto">
          <a:xfrm>
            <a:off x="1219200" y="1524000"/>
            <a:ext cx="6781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416" name="Line 8"/>
          <p:cNvSpPr>
            <a:spLocks noChangeShapeType="1"/>
          </p:cNvSpPr>
          <p:nvPr/>
        </p:nvSpPr>
        <p:spPr bwMode="auto">
          <a:xfrm>
            <a:off x="1219200" y="1828800"/>
            <a:ext cx="6781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417" name="Freeform 9"/>
          <p:cNvSpPr>
            <a:spLocks/>
          </p:cNvSpPr>
          <p:nvPr/>
        </p:nvSpPr>
        <p:spPr bwMode="auto">
          <a:xfrm>
            <a:off x="1130300" y="1524000"/>
            <a:ext cx="177800" cy="317500"/>
          </a:xfrm>
          <a:custGeom>
            <a:avLst/>
            <a:gdLst>
              <a:gd name="T0" fmla="*/ 56 w 112"/>
              <a:gd name="T1" fmla="*/ 0 h 200"/>
              <a:gd name="T2" fmla="*/ 104 w 112"/>
              <a:gd name="T3" fmla="*/ 48 h 200"/>
              <a:gd name="T4" fmla="*/ 8 w 112"/>
              <a:gd name="T5" fmla="*/ 144 h 200"/>
              <a:gd name="T6" fmla="*/ 56 w 112"/>
              <a:gd name="T7" fmla="*/ 192 h 200"/>
              <a:gd name="T8" fmla="*/ 104 w 112"/>
              <a:gd name="T9" fmla="*/ 192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2" h="200">
                <a:moveTo>
                  <a:pt x="56" y="0"/>
                </a:moveTo>
                <a:cubicBezTo>
                  <a:pt x="84" y="12"/>
                  <a:pt x="112" y="24"/>
                  <a:pt x="104" y="48"/>
                </a:cubicBezTo>
                <a:cubicBezTo>
                  <a:pt x="96" y="72"/>
                  <a:pt x="16" y="120"/>
                  <a:pt x="8" y="144"/>
                </a:cubicBezTo>
                <a:cubicBezTo>
                  <a:pt x="0" y="168"/>
                  <a:pt x="40" y="184"/>
                  <a:pt x="56" y="192"/>
                </a:cubicBezTo>
                <a:cubicBezTo>
                  <a:pt x="72" y="200"/>
                  <a:pt x="88" y="196"/>
                  <a:pt x="104" y="192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418" name="Freeform 10"/>
          <p:cNvSpPr>
            <a:spLocks/>
          </p:cNvSpPr>
          <p:nvPr/>
        </p:nvSpPr>
        <p:spPr bwMode="auto">
          <a:xfrm>
            <a:off x="7848600" y="1524000"/>
            <a:ext cx="177800" cy="317500"/>
          </a:xfrm>
          <a:custGeom>
            <a:avLst/>
            <a:gdLst>
              <a:gd name="T0" fmla="*/ 56 w 112"/>
              <a:gd name="T1" fmla="*/ 0 h 200"/>
              <a:gd name="T2" fmla="*/ 104 w 112"/>
              <a:gd name="T3" fmla="*/ 48 h 200"/>
              <a:gd name="T4" fmla="*/ 8 w 112"/>
              <a:gd name="T5" fmla="*/ 144 h 200"/>
              <a:gd name="T6" fmla="*/ 56 w 112"/>
              <a:gd name="T7" fmla="*/ 192 h 200"/>
              <a:gd name="T8" fmla="*/ 104 w 112"/>
              <a:gd name="T9" fmla="*/ 192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2" h="200">
                <a:moveTo>
                  <a:pt x="56" y="0"/>
                </a:moveTo>
                <a:cubicBezTo>
                  <a:pt x="84" y="12"/>
                  <a:pt x="112" y="24"/>
                  <a:pt x="104" y="48"/>
                </a:cubicBezTo>
                <a:cubicBezTo>
                  <a:pt x="96" y="72"/>
                  <a:pt x="16" y="120"/>
                  <a:pt x="8" y="144"/>
                </a:cubicBezTo>
                <a:cubicBezTo>
                  <a:pt x="0" y="168"/>
                  <a:pt x="40" y="184"/>
                  <a:pt x="56" y="192"/>
                </a:cubicBezTo>
                <a:cubicBezTo>
                  <a:pt x="72" y="200"/>
                  <a:pt x="88" y="196"/>
                  <a:pt x="104" y="192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419" name="Line 11"/>
          <p:cNvSpPr>
            <a:spLocks noChangeShapeType="1"/>
          </p:cNvSpPr>
          <p:nvPr/>
        </p:nvSpPr>
        <p:spPr bwMode="auto">
          <a:xfrm>
            <a:off x="2819400" y="15240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420" name="Line 12"/>
          <p:cNvSpPr>
            <a:spLocks noChangeShapeType="1"/>
          </p:cNvSpPr>
          <p:nvPr/>
        </p:nvSpPr>
        <p:spPr bwMode="auto">
          <a:xfrm>
            <a:off x="4495800" y="15240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421" name="Line 13"/>
          <p:cNvSpPr>
            <a:spLocks noChangeShapeType="1"/>
          </p:cNvSpPr>
          <p:nvPr/>
        </p:nvSpPr>
        <p:spPr bwMode="auto">
          <a:xfrm>
            <a:off x="5334000" y="15240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422" name="Text Box 14"/>
          <p:cNvSpPr txBox="1">
            <a:spLocks noChangeArrowheads="1"/>
          </p:cNvSpPr>
          <p:nvPr/>
        </p:nvSpPr>
        <p:spPr bwMode="auto">
          <a:xfrm>
            <a:off x="2667000" y="18288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</a:t>
            </a:r>
            <a:r>
              <a:rPr lang="en-US" b="1" baseline="-25000"/>
              <a:t>k</a:t>
            </a:r>
            <a:endParaRPr lang="en-US" b="1"/>
          </a:p>
        </p:txBody>
      </p:sp>
      <p:sp>
        <p:nvSpPr>
          <p:cNvPr id="145423" name="Text Box 15"/>
          <p:cNvSpPr txBox="1">
            <a:spLocks noChangeArrowheads="1"/>
          </p:cNvSpPr>
          <p:nvPr/>
        </p:nvSpPr>
        <p:spPr bwMode="auto">
          <a:xfrm>
            <a:off x="3429000" y="14478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</a:t>
            </a:r>
            <a:r>
              <a:rPr lang="en-US" b="1" baseline="-25000"/>
              <a:t>f</a:t>
            </a:r>
            <a:endParaRPr lang="en-US" b="1"/>
          </a:p>
        </p:txBody>
      </p:sp>
      <p:sp>
        <p:nvSpPr>
          <p:cNvPr id="145424" name="Text Box 16"/>
          <p:cNvSpPr txBox="1">
            <a:spLocks noChangeArrowheads="1"/>
          </p:cNvSpPr>
          <p:nvPr/>
        </p:nvSpPr>
        <p:spPr bwMode="auto">
          <a:xfrm>
            <a:off x="4648200" y="14478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</a:t>
            </a:r>
            <a:r>
              <a:rPr lang="en-US" b="1" baseline="-25000"/>
              <a:t>g</a:t>
            </a:r>
            <a:endParaRPr lang="en-US" b="1"/>
          </a:p>
        </p:txBody>
      </p:sp>
      <p:sp>
        <p:nvSpPr>
          <p:cNvPr id="145425" name="Text Box 17"/>
          <p:cNvSpPr txBox="1">
            <a:spLocks noChangeArrowheads="1"/>
          </p:cNvSpPr>
          <p:nvPr/>
        </p:nvSpPr>
        <p:spPr bwMode="auto">
          <a:xfrm>
            <a:off x="3733800" y="18288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</a:t>
            </a:r>
            <a:r>
              <a:rPr lang="en-US" b="1" baseline="-25000"/>
              <a:t>k</a:t>
            </a:r>
            <a:r>
              <a:rPr lang="en-US"/>
              <a:t>+s</a:t>
            </a:r>
            <a:r>
              <a:rPr lang="en-US" b="1" baseline="-25000"/>
              <a:t>f</a:t>
            </a:r>
          </a:p>
        </p:txBody>
      </p:sp>
      <p:sp>
        <p:nvSpPr>
          <p:cNvPr id="145426" name="Text Box 18"/>
          <p:cNvSpPr txBox="1">
            <a:spLocks noChangeArrowheads="1"/>
          </p:cNvSpPr>
          <p:nvPr/>
        </p:nvSpPr>
        <p:spPr bwMode="auto">
          <a:xfrm>
            <a:off x="4648200" y="18288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</a:t>
            </a:r>
            <a:r>
              <a:rPr lang="en-US" b="1" baseline="-25000"/>
              <a:t>k</a:t>
            </a:r>
            <a:r>
              <a:rPr lang="en-US"/>
              <a:t>+s</a:t>
            </a:r>
            <a:r>
              <a:rPr lang="en-US" b="1" baseline="-25000"/>
              <a:t>f</a:t>
            </a:r>
            <a:r>
              <a:rPr lang="en-US"/>
              <a:t>+s</a:t>
            </a:r>
            <a:r>
              <a:rPr lang="en-US" b="1" baseline="-25000"/>
              <a:t>g</a:t>
            </a:r>
          </a:p>
        </p:txBody>
      </p:sp>
      <p:sp>
        <p:nvSpPr>
          <p:cNvPr id="145427" name="Rectangle 19"/>
          <p:cNvSpPr>
            <a:spLocks noGrp="1" noChangeArrowheads="1"/>
          </p:cNvSpPr>
          <p:nvPr>
            <p:ph type="body" idx="1"/>
          </p:nvPr>
        </p:nvSpPr>
        <p:spPr>
          <a:xfrm>
            <a:off x="685800" y="2438400"/>
            <a:ext cx="8077200" cy="4038600"/>
          </a:xfrm>
        </p:spPr>
        <p:txBody>
          <a:bodyPr/>
          <a:lstStyle/>
          <a:p>
            <a:r>
              <a:rPr lang="en-US"/>
              <a:t>In any schedule that is not SPT/SJF, there is some adjacent pair of requests f and g where the service time (duration) of f, s</a:t>
            </a:r>
            <a:r>
              <a:rPr lang="en-US" baseline="-25000"/>
              <a:t>f</a:t>
            </a:r>
            <a:r>
              <a:rPr lang="en-US"/>
              <a:t>, exceeds that of g, s</a:t>
            </a:r>
            <a:r>
              <a:rPr lang="en-US" baseline="-25000"/>
              <a:t>g</a:t>
            </a:r>
            <a:endParaRPr lang="en-US"/>
          </a:p>
          <a:p>
            <a:r>
              <a:rPr lang="en-US"/>
              <a:t>The total contribution to average response time of f and g is 2t</a:t>
            </a:r>
            <a:r>
              <a:rPr lang="en-US" baseline="-25000"/>
              <a:t>k</a:t>
            </a:r>
            <a:r>
              <a:rPr lang="en-US"/>
              <a:t>+2s</a:t>
            </a:r>
            <a:r>
              <a:rPr lang="en-US" baseline="-25000"/>
              <a:t>f</a:t>
            </a:r>
            <a:r>
              <a:rPr lang="en-US"/>
              <a:t>+s</a:t>
            </a:r>
            <a:r>
              <a:rPr lang="en-US" baseline="-25000"/>
              <a:t>g</a:t>
            </a:r>
          </a:p>
          <a:p>
            <a:r>
              <a:rPr lang="en-US"/>
              <a:t>If you interchange f and g, their total contribution will be 2t</a:t>
            </a:r>
            <a:r>
              <a:rPr lang="en-US" baseline="-25000"/>
              <a:t>k</a:t>
            </a:r>
            <a:r>
              <a:rPr lang="en-US"/>
              <a:t>+2s</a:t>
            </a:r>
            <a:r>
              <a:rPr lang="en-US" baseline="-25000"/>
              <a:t>g</a:t>
            </a:r>
            <a:r>
              <a:rPr lang="en-US"/>
              <a:t>+s</a:t>
            </a:r>
            <a:r>
              <a:rPr lang="en-US" baseline="-25000"/>
              <a:t>f</a:t>
            </a:r>
            <a:r>
              <a:rPr lang="en-US"/>
              <a:t>, which is smaller because s</a:t>
            </a:r>
            <a:r>
              <a:rPr lang="en-US" baseline="-25000"/>
              <a:t>g</a:t>
            </a:r>
            <a:r>
              <a:rPr lang="en-US"/>
              <a:t> &lt; s</a:t>
            </a:r>
            <a:r>
              <a:rPr lang="en-US" baseline="-25000"/>
              <a:t>f</a:t>
            </a:r>
          </a:p>
          <a:p>
            <a:r>
              <a:rPr lang="en-US">
                <a:solidFill>
                  <a:schemeClr val="accent2"/>
                </a:solidFill>
              </a:rPr>
              <a:t>If the variability among request durations is zero, how does FCFS compare to SPT for average response time?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3049200" y="1449720"/>
              <a:ext cx="2155320" cy="53928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044880" y="1445400"/>
                <a:ext cx="2166120" cy="548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D8623-065E-4E4C-B33D-71CD6EE05E62}" type="slidenum">
              <a:rPr lang="en-US"/>
              <a:pPr/>
              <a:t>2</a:t>
            </a:fld>
            <a:endParaRPr lang="en-US"/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Scheduling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discussing processes and threads, we talked about </a:t>
            </a:r>
            <a:r>
              <a:rPr lang="en-US" dirty="0">
                <a:solidFill>
                  <a:srgbClr val="FF0000"/>
                </a:solidFill>
              </a:rPr>
              <a:t>context switching</a:t>
            </a:r>
          </a:p>
          <a:p>
            <a:pPr lvl="1"/>
            <a:r>
              <a:rPr lang="en-US" dirty="0"/>
              <a:t>an interrupt occurs (device completion, timer interrupt)</a:t>
            </a:r>
          </a:p>
          <a:p>
            <a:pPr lvl="1"/>
            <a:r>
              <a:rPr lang="en-US" dirty="0"/>
              <a:t>a thread causes a trap or exception</a:t>
            </a:r>
          </a:p>
          <a:p>
            <a:pPr lvl="1"/>
            <a:r>
              <a:rPr lang="en-US" dirty="0"/>
              <a:t>may need to choose a different thread/process to run</a:t>
            </a:r>
          </a:p>
          <a:p>
            <a:r>
              <a:rPr lang="en-US" dirty="0"/>
              <a:t>We glossed over the choice of which process or thread is chosen to be run next</a:t>
            </a:r>
          </a:p>
          <a:p>
            <a:pPr lvl="1"/>
            <a:r>
              <a:rPr lang="en-US" dirty="0"/>
              <a:t>“some thread from the ready queue”</a:t>
            </a:r>
          </a:p>
          <a:p>
            <a:r>
              <a:rPr lang="en-US" dirty="0"/>
              <a:t>This decision is called </a:t>
            </a:r>
            <a:r>
              <a:rPr lang="en-US" dirty="0">
                <a:solidFill>
                  <a:srgbClr val="FF0000"/>
                </a:solidFill>
              </a:rPr>
              <a:t>scheduling</a:t>
            </a:r>
          </a:p>
          <a:p>
            <a:pPr lvl="2"/>
            <a:r>
              <a:rPr lang="en-US" dirty="0"/>
              <a:t>scheduling is a </a:t>
            </a:r>
            <a:r>
              <a:rPr lang="en-US" dirty="0">
                <a:solidFill>
                  <a:srgbClr val="FF0000"/>
                </a:solidFill>
              </a:rPr>
              <a:t>policy</a:t>
            </a:r>
          </a:p>
          <a:p>
            <a:pPr lvl="2"/>
            <a:r>
              <a:rPr lang="en-US" dirty="0"/>
              <a:t>context switching is a </a:t>
            </a:r>
            <a:r>
              <a:rPr lang="en-US" dirty="0">
                <a:solidFill>
                  <a:srgbClr val="FF0000"/>
                </a:solidFill>
              </a:rPr>
              <a:t>mechanism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3461760" y="4797720"/>
              <a:ext cx="2294640" cy="77580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454920" y="4790160"/>
                <a:ext cx="2309040" cy="792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34434-EC64-49C5-A648-B125821745FA}" type="slidenum">
              <a:rPr lang="en-US"/>
              <a:pPr/>
              <a:t>20</a:t>
            </a:fld>
            <a:endParaRPr lang="en-US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77200" cy="5562600"/>
          </a:xfrm>
        </p:spPr>
        <p:txBody>
          <a:bodyPr/>
          <a:lstStyle/>
          <a:p>
            <a:pPr lvl="1"/>
            <a:endParaRPr lang="en-US" dirty="0"/>
          </a:p>
          <a:p>
            <a:r>
              <a:rPr lang="en-US" dirty="0"/>
              <a:t>It’s non-preemptive </a:t>
            </a:r>
          </a:p>
          <a:p>
            <a:pPr lvl="1"/>
            <a:r>
              <a:rPr lang="en-US" dirty="0"/>
              <a:t>So?</a:t>
            </a:r>
          </a:p>
          <a:p>
            <a:r>
              <a:rPr lang="en-US" dirty="0"/>
              <a:t>… but there’s a preemptive version – SRPT (Shortest Remaining Processing Time first) – that accommodates arrivals (rather than assuming all requests are initially available)</a:t>
            </a:r>
          </a:p>
          <a:p>
            <a:endParaRPr lang="en-US" dirty="0"/>
          </a:p>
          <a:p>
            <a:r>
              <a:rPr lang="en-US" dirty="0"/>
              <a:t>Sounds perfect!</a:t>
            </a:r>
          </a:p>
          <a:p>
            <a:pPr lvl="1"/>
            <a:r>
              <a:rPr lang="en-US" dirty="0"/>
              <a:t>what about starvation?</a:t>
            </a:r>
          </a:p>
          <a:p>
            <a:pPr lvl="1"/>
            <a:r>
              <a:rPr lang="en-US" dirty="0"/>
              <a:t>can you know the processing time of a request?</a:t>
            </a:r>
          </a:p>
          <a:p>
            <a:pPr lvl="1"/>
            <a:r>
              <a:rPr lang="en-US" dirty="0"/>
              <a:t>can you guess/approximate?  How?</a:t>
            </a:r>
          </a:p>
          <a:p>
            <a:pPr lvl="1">
              <a:buFontTx/>
              <a:buNone/>
            </a:pPr>
            <a:endParaRPr lang="en-US" dirty="0"/>
          </a:p>
        </p:txBody>
      </p:sp>
      <p:sp>
        <p:nvSpPr>
          <p:cNvPr id="1443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SPT/SJF drawbacks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2295000" y="4654080"/>
              <a:ext cx="2643840" cy="148500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288520" y="4647600"/>
                <a:ext cx="2657520" cy="14968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58E0C-F9C7-4766-8006-41392C3ED7BF}" type="slidenum">
              <a:rPr lang="en-US"/>
              <a:pPr/>
              <a:t>21</a:t>
            </a:fld>
            <a:endParaRPr lang="en-US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Algorithm #3: RR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/>
              <a:t>Round Robin scheduling (RR)</a:t>
            </a:r>
          </a:p>
          <a:p>
            <a:pPr lvl="1"/>
            <a:r>
              <a:rPr lang="en-US" sz="1800"/>
              <a:t>Use preemption to offset lack of information about execution times</a:t>
            </a:r>
          </a:p>
          <a:p>
            <a:pPr lvl="2"/>
            <a:r>
              <a:rPr lang="en-US" sz="1600"/>
              <a:t>I don’t know which one should run first, so let’s run them all!</a:t>
            </a:r>
          </a:p>
          <a:p>
            <a:pPr lvl="1"/>
            <a:r>
              <a:rPr lang="en-US" sz="1800"/>
              <a:t>ready queue is treated as a circular FIFO queue</a:t>
            </a:r>
          </a:p>
          <a:p>
            <a:pPr lvl="1"/>
            <a:r>
              <a:rPr lang="en-US" sz="1800"/>
              <a:t>each request is given a time slice, called a </a:t>
            </a:r>
            <a:r>
              <a:rPr lang="en-US" sz="1800">
                <a:solidFill>
                  <a:srgbClr val="FF0000"/>
                </a:solidFill>
              </a:rPr>
              <a:t>quantum</a:t>
            </a:r>
          </a:p>
          <a:p>
            <a:pPr lvl="2"/>
            <a:r>
              <a:rPr lang="en-US" sz="1600"/>
              <a:t>request executes for duration of quantum, or until it blocks</a:t>
            </a:r>
          </a:p>
          <a:p>
            <a:pPr lvl="3"/>
            <a:r>
              <a:rPr lang="en-US" sz="1400"/>
              <a:t>what signifies the end of a quantum?</a:t>
            </a:r>
          </a:p>
          <a:p>
            <a:pPr lvl="2"/>
            <a:r>
              <a:rPr lang="en-US" sz="1600"/>
              <a:t>time-division multiplexing (time-slicing)</a:t>
            </a:r>
          </a:p>
          <a:p>
            <a:pPr lvl="1"/>
            <a:r>
              <a:rPr lang="en-US" sz="1800"/>
              <a:t>great for timesharing</a:t>
            </a:r>
          </a:p>
          <a:p>
            <a:pPr lvl="2"/>
            <a:r>
              <a:rPr lang="en-US" sz="1600"/>
              <a:t>no starvation</a:t>
            </a:r>
          </a:p>
          <a:p>
            <a:pPr lvl="2"/>
            <a:endParaRPr lang="en-US" sz="1600"/>
          </a:p>
          <a:p>
            <a:r>
              <a:rPr lang="en-US" sz="2000"/>
              <a:t>Sounds perfect!</a:t>
            </a:r>
          </a:p>
          <a:p>
            <a:pPr lvl="1"/>
            <a:r>
              <a:rPr lang="en-US" sz="1800"/>
              <a:t>how is RR an improvement over FCFS?</a:t>
            </a:r>
          </a:p>
          <a:p>
            <a:pPr lvl="1"/>
            <a:r>
              <a:rPr lang="en-US" sz="1800"/>
              <a:t>how is RR an improvement over SPT?</a:t>
            </a:r>
          </a:p>
          <a:p>
            <a:pPr lvl="1"/>
            <a:r>
              <a:rPr lang="en-US" sz="1800"/>
              <a:t>how is RR an approximation to SPT?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121400" y="2203200"/>
              <a:ext cx="5968080" cy="378540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16000" y="2197800"/>
                <a:ext cx="5978880" cy="3795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73119-417C-42DE-87F0-67FD1422B675}" type="slidenum">
              <a:rPr lang="en-US"/>
              <a:pPr/>
              <a:t>22</a:t>
            </a:fld>
            <a:endParaRPr lang="en-US"/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81000"/>
            <a:ext cx="7772400" cy="685800"/>
          </a:xfrm>
        </p:spPr>
        <p:txBody>
          <a:bodyPr/>
          <a:lstStyle/>
          <a:p>
            <a:r>
              <a:rPr lang="en-US"/>
              <a:t>RR drawbacks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772400" cy="4953000"/>
          </a:xfrm>
        </p:spPr>
        <p:txBody>
          <a:bodyPr/>
          <a:lstStyle/>
          <a:p>
            <a:r>
              <a:rPr lang="en-US" dirty="0"/>
              <a:t>What if all jobs are exactly the same length?</a:t>
            </a:r>
          </a:p>
          <a:p>
            <a:pPr lvl="1"/>
            <a:r>
              <a:rPr lang="en-US" dirty="0"/>
              <a:t>What would the pessimal schedule be (with average response time as the measure)?</a:t>
            </a:r>
            <a:br>
              <a:rPr lang="en-US" dirty="0"/>
            </a:br>
            <a:endParaRPr lang="en-US" dirty="0"/>
          </a:p>
          <a:p>
            <a:r>
              <a:rPr lang="en-US" dirty="0"/>
              <a:t>What do you set the quantum to be?</a:t>
            </a:r>
          </a:p>
          <a:p>
            <a:pPr lvl="1"/>
            <a:r>
              <a:rPr lang="en-US" dirty="0"/>
              <a:t>no value is “correct”</a:t>
            </a:r>
          </a:p>
          <a:p>
            <a:pPr lvl="2"/>
            <a:r>
              <a:rPr lang="en-US" dirty="0"/>
              <a:t>if small, then context switch often, incurring high overhead</a:t>
            </a:r>
          </a:p>
          <a:p>
            <a:pPr lvl="2"/>
            <a:r>
              <a:rPr lang="en-US" dirty="0"/>
              <a:t>if large, then response time degrades</a:t>
            </a:r>
          </a:p>
          <a:p>
            <a:pPr lvl="2"/>
            <a:endParaRPr lang="en-US" dirty="0"/>
          </a:p>
          <a:p>
            <a:r>
              <a:rPr lang="en-US" dirty="0"/>
              <a:t>Treats all jobs equally</a:t>
            </a:r>
          </a:p>
          <a:p>
            <a:pPr lvl="2"/>
            <a:r>
              <a:rPr lang="en-US" dirty="0"/>
              <a:t>if I run 100 copies of </a:t>
            </a:r>
            <a:r>
              <a:rPr lang="en-US" dirty="0" err="1"/>
              <a:t>SETI@home</a:t>
            </a:r>
            <a:r>
              <a:rPr lang="en-US" dirty="0"/>
              <a:t>, it degrades your service (also, changing </a:t>
            </a:r>
            <a:r>
              <a:rPr lang="en-US" dirty="0" err="1"/>
              <a:t>SETI@home</a:t>
            </a:r>
            <a:r>
              <a:rPr lang="en-US" dirty="0"/>
              <a:t> to use 100 threads instead of one)</a:t>
            </a:r>
          </a:p>
          <a:p>
            <a:pPr lvl="2"/>
            <a:r>
              <a:rPr lang="en-US" dirty="0"/>
              <a:t>how might I fix this?</a:t>
            </a:r>
          </a:p>
          <a:p>
            <a:pPr lvl="1"/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834200" y="197280"/>
              <a:ext cx="6876360" cy="413892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29160" y="191160"/>
                <a:ext cx="6885000" cy="4149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00499-564F-45DF-88B4-FD5F3BEFC676}" type="slidenum">
              <a:rPr lang="en-US"/>
              <a:pPr/>
              <a:t>23</a:t>
            </a:fld>
            <a:endParaRPr lang="en-US"/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Algorithm #4: Priority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Assign priorities to requests</a:t>
            </a:r>
          </a:p>
          <a:p>
            <a:pPr lvl="1"/>
            <a:r>
              <a:rPr lang="en-US"/>
              <a:t>choose request with highest priority to run next</a:t>
            </a:r>
          </a:p>
          <a:p>
            <a:pPr lvl="2"/>
            <a:r>
              <a:rPr lang="en-US"/>
              <a:t>if tie, use another scheduling algorithm to break (e.g., RR)</a:t>
            </a:r>
          </a:p>
          <a:p>
            <a:pPr lvl="1"/>
            <a:r>
              <a:rPr lang="en-US"/>
              <a:t>Goal:  non-fairness (favor one group over another)</a:t>
            </a:r>
          </a:p>
          <a:p>
            <a:pPr lvl="1"/>
            <a:endParaRPr lang="en-US"/>
          </a:p>
          <a:p>
            <a:r>
              <a:rPr lang="en-US"/>
              <a:t>Abstractly modeled (and usually implemented) as multiple “priority queues”</a:t>
            </a:r>
          </a:p>
          <a:p>
            <a:pPr lvl="1"/>
            <a:r>
              <a:rPr lang="en-US"/>
              <a:t>put a ready request on the queue associated with its priority</a:t>
            </a:r>
          </a:p>
          <a:p>
            <a:endParaRPr lang="en-US"/>
          </a:p>
          <a:p>
            <a:r>
              <a:rPr lang="en-US"/>
              <a:t>Sounds perfect!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5870520" y="73440"/>
              <a:ext cx="2705040" cy="271476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867640" y="68760"/>
                <a:ext cx="2714760" cy="2724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ED020-437C-4441-949A-2AD623DF550C}" type="slidenum">
              <a:rPr lang="en-US"/>
              <a:pPr/>
              <a:t>24</a:t>
            </a:fld>
            <a:endParaRPr lang="en-US"/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Priority drawbacks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are you going to assign priorities?</a:t>
            </a:r>
          </a:p>
          <a:p>
            <a:endParaRPr lang="en-US" dirty="0"/>
          </a:p>
          <a:p>
            <a:r>
              <a:rPr lang="en-US" dirty="0"/>
              <a:t>Starvation</a:t>
            </a:r>
          </a:p>
          <a:p>
            <a:pPr lvl="1"/>
            <a:r>
              <a:rPr lang="en-US" dirty="0"/>
              <a:t>if there is an endless supply of high priority jobs, no low-priority job will ever run</a:t>
            </a:r>
          </a:p>
          <a:p>
            <a:pPr lvl="1"/>
            <a:endParaRPr lang="en-US" dirty="0"/>
          </a:p>
          <a:p>
            <a:r>
              <a:rPr lang="en-US" dirty="0"/>
              <a:t>Inversion (really bad starvation)</a:t>
            </a:r>
          </a:p>
          <a:p>
            <a:pPr lvl="1"/>
            <a:r>
              <a:rPr lang="en-US" dirty="0"/>
              <a:t>Assume three threads H(</a:t>
            </a:r>
            <a:r>
              <a:rPr lang="en-US" dirty="0" err="1"/>
              <a:t>igh</a:t>
            </a:r>
            <a:r>
              <a:rPr lang="en-US" dirty="0"/>
              <a:t>), M(</a:t>
            </a:r>
            <a:r>
              <a:rPr lang="en-US" dirty="0" err="1"/>
              <a:t>edium</a:t>
            </a:r>
            <a:r>
              <a:rPr lang="en-US" dirty="0"/>
              <a:t>), and L(ow) with priorities</a:t>
            </a:r>
          </a:p>
          <a:p>
            <a:pPr lvl="1"/>
            <a:r>
              <a:rPr lang="en-US" dirty="0"/>
              <a:t>Low runs and acquires a resource</a:t>
            </a:r>
          </a:p>
          <a:p>
            <a:pPr lvl="1"/>
            <a:r>
              <a:rPr lang="en-US" dirty="0"/>
              <a:t>High preempts Low and blocks on that resource</a:t>
            </a:r>
          </a:p>
          <a:p>
            <a:pPr lvl="1"/>
            <a:r>
              <a:rPr lang="en-US" dirty="0"/>
              <a:t>Medium becomes runnable and is CPU-bound</a:t>
            </a:r>
          </a:p>
          <a:p>
            <a:pPr lvl="1"/>
            <a:r>
              <a:rPr lang="en-US" dirty="0"/>
              <a:t>Low can’t finish, and High is out of luck</a:t>
            </a:r>
          </a:p>
          <a:p>
            <a:pPr lvl="1"/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914760" y="1751760"/>
              <a:ext cx="5127840" cy="249372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09720" y="1747800"/>
                <a:ext cx="5138280" cy="25023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2BBBC-0649-47AC-B97E-CECB088154D0}" type="slidenum">
              <a:rPr lang="en-US"/>
              <a:pPr/>
              <a:t>25</a:t>
            </a:fld>
            <a:endParaRPr lang="en-US"/>
          </a:p>
        </p:txBody>
      </p:sp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Program behavior and scheduling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 analogy:</a:t>
            </a:r>
          </a:p>
          <a:p>
            <a:pPr lvl="1"/>
            <a:r>
              <a:rPr lang="en-US" dirty="0"/>
              <a:t>Say you're at a bank</a:t>
            </a:r>
          </a:p>
          <a:p>
            <a:pPr lvl="1"/>
            <a:r>
              <a:rPr lang="en-US" dirty="0"/>
              <a:t>There are two “identical” tellers:</a:t>
            </a:r>
          </a:p>
          <a:p>
            <a:pPr lvl="2"/>
            <a:r>
              <a:rPr lang="en-US" dirty="0"/>
              <a:t>Teller 1 has 3 people in line</a:t>
            </a:r>
          </a:p>
          <a:p>
            <a:pPr lvl="2"/>
            <a:r>
              <a:rPr lang="en-US" dirty="0"/>
              <a:t>Teller 2 has 6 people in line</a:t>
            </a:r>
          </a:p>
          <a:p>
            <a:pPr lvl="1"/>
            <a:r>
              <a:rPr lang="en-US" dirty="0"/>
              <a:t>You get into the line for Teller 1</a:t>
            </a:r>
          </a:p>
          <a:p>
            <a:pPr lvl="1"/>
            <a:r>
              <a:rPr lang="en-US" dirty="0"/>
              <a:t>Teller 2's line shrinks to 4 people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Why might you now switch lines, preferring 5th in line for Teller 2 over 4th in line for Teller 1?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2EE3F-95BA-41E3-9CF5-9889EABF9200}" type="slidenum">
              <a:rPr lang="en-US"/>
              <a:pPr/>
              <a:t>26</a:t>
            </a:fld>
            <a:endParaRPr lang="en-US"/>
          </a:p>
        </p:txBody>
      </p:sp>
      <p:pic>
        <p:nvPicPr>
          <p:cNvPr id="188420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163513"/>
            <a:ext cx="8458200" cy="6084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sp>
        <p:nvSpPr>
          <p:cNvPr id="188422" name="Rectangle 6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ln/>
        </p:spPr>
        <p:txBody>
          <a:bodyPr/>
          <a:lstStyle/>
          <a:p>
            <a:r>
              <a:rPr lang="en-US"/>
              <a:t>Residual Life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A4097-2592-428B-B29E-CC54FE461F71}" type="slidenum">
              <a:rPr lang="en-US"/>
              <a:pPr/>
              <a:t>27</a:t>
            </a:fld>
            <a:endParaRPr lang="en-US"/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DOES matter </a:t>
            </a:r>
            <a:br>
              <a:rPr lang="en-US" dirty="0"/>
            </a:br>
            <a:r>
              <a:rPr lang="en-US" dirty="0"/>
              <a:t>(or how we can estimate the future)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It’s been </a:t>
            </a:r>
            <a:r>
              <a:rPr lang="en-US" u="sng" dirty="0"/>
              <a:t>observed</a:t>
            </a:r>
            <a:r>
              <a:rPr lang="en-US" dirty="0"/>
              <a:t> that workloads tend to have increasing residual life</a:t>
            </a:r>
          </a:p>
          <a:p>
            <a:pPr lvl="1"/>
            <a:r>
              <a:rPr lang="en-US" dirty="0"/>
              <a:t>“if you don’t finish quickly, you’re probably a lifer”</a:t>
            </a:r>
          </a:p>
          <a:p>
            <a:pPr lvl="1"/>
            <a:r>
              <a:rPr lang="en-US" dirty="0"/>
              <a:t>”you did it before so you’re likely to do it again”</a:t>
            </a:r>
          </a:p>
          <a:p>
            <a:endParaRPr lang="en-US" dirty="0"/>
          </a:p>
          <a:p>
            <a:r>
              <a:rPr lang="en-US" dirty="0"/>
              <a:t>This is exploited in practice by using a policy that discriminates against the old (not really ageism, but...)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A4097-2592-428B-B29E-CC54FE461F71}" type="slidenum">
              <a:rPr lang="en-US"/>
              <a:pPr/>
              <a:t>28</a:t>
            </a:fld>
            <a:endParaRPr lang="en-US"/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Multi-level Feedback Queues (MLFQ)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MLFQ:</a:t>
            </a:r>
          </a:p>
          <a:p>
            <a:pPr lvl="1"/>
            <a:r>
              <a:rPr lang="en-US" dirty="0"/>
              <a:t>there is a hierarchy of queues based on priority</a:t>
            </a:r>
          </a:p>
          <a:p>
            <a:pPr lvl="1"/>
            <a:r>
              <a:rPr lang="en-US" dirty="0"/>
              <a:t>new requests enter the highest priority queue</a:t>
            </a:r>
          </a:p>
          <a:p>
            <a:pPr lvl="1"/>
            <a:r>
              <a:rPr lang="en-US" dirty="0"/>
              <a:t>each queue is scheduled RR</a:t>
            </a:r>
          </a:p>
          <a:p>
            <a:pPr lvl="1"/>
            <a:r>
              <a:rPr lang="en-US" dirty="0"/>
              <a:t>requests move between queues based on execution history</a:t>
            </a:r>
          </a:p>
          <a:p>
            <a:pPr lvl="1"/>
            <a:r>
              <a:rPr lang="en-US" dirty="0"/>
              <a:t>lower priority queues may have longer quanta</a:t>
            </a:r>
          </a:p>
          <a:p>
            <a:endParaRPr lang="en-US" dirty="0"/>
          </a:p>
          <a:p>
            <a:r>
              <a:rPr lang="en-US" dirty="0"/>
              <a:t>“Age” threads over time (feedback)</a:t>
            </a:r>
          </a:p>
          <a:p>
            <a:pPr lvl="1"/>
            <a:r>
              <a:rPr lang="en-US" dirty="0"/>
              <a:t>increase priority as a function of accumulated wait time</a:t>
            </a:r>
          </a:p>
          <a:p>
            <a:pPr lvl="1"/>
            <a:r>
              <a:rPr lang="en-US" dirty="0"/>
              <a:t>decrease priority as a function of accumulated processing time</a:t>
            </a:r>
          </a:p>
          <a:p>
            <a:pPr lvl="1"/>
            <a:r>
              <a:rPr lang="en-US" dirty="0"/>
              <a:t>many heuristics have been explored in this space. All are ugly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063440" y="1617480"/>
              <a:ext cx="7624800" cy="215100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55880" y="1613520"/>
                <a:ext cx="7637400" cy="2163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221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0FA60B-228C-4304-A036-FB35E5AEF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Illustration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487B39C-6834-4875-BDD7-FB9F824AE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C10DD-97F2-4C33-BF9D-1C69D82D8F11}" type="datetime1">
              <a:rPr lang="en-US" smtClean="0"/>
              <a:pPr/>
              <a:t>2/23/2022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0981414-7BDE-4EF0-AED5-6B06C4694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2F9FFC2-8860-486D-9429-D54CB955A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8A3F9-3908-4AB6-B1C3-17D9B9BBC291}" type="slidenum">
              <a:rPr lang="en-US" smtClean="0"/>
              <a:pPr/>
              <a:t>29</a:t>
            </a:fld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6" name="Ink 5"/>
              <p14:cNvContentPartPr/>
              <p14:nvPr/>
            </p14:nvContentPartPr>
            <p14:xfrm>
              <a:off x="992880" y="1020960"/>
              <a:ext cx="7523640" cy="481140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84960" y="1014480"/>
                <a:ext cx="7541640" cy="4826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1840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45EE1-F3AA-401E-9BBC-9F44C71EB973}" type="slidenum">
              <a:rPr lang="en-US"/>
              <a:pPr/>
              <a:t>3</a:t>
            </a:fld>
            <a:endParaRPr lang="en-US"/>
          </a:p>
        </p:txBody>
      </p:sp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Classes of Schedulers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077200" cy="4267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/>
              <a:t>Batch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Throughput / utilization oriented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Example: audit inter-bank funds transfers each night, Pixar rendering, Hadoop/MapReduce jobs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Interactive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Response time oriented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Example: </a:t>
            </a:r>
            <a:r>
              <a:rPr lang="en-US" sz="1800" dirty="0" err="1">
                <a:latin typeface="Courier New" pitchFamily="49" charset="0"/>
              </a:rPr>
              <a:t>attu.cs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2000" dirty="0"/>
              <a:t>Real time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Deadline driven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Example: embedded systems (cars, airplanes, etc.)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Parallel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Speedup-driven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Example: “space-shared” use of a 1000-processor machine for large simulations</a:t>
            </a:r>
          </a:p>
        </p:txBody>
      </p:sp>
      <p:sp>
        <p:nvSpPr>
          <p:cNvPr id="174084" name="Text Box 4"/>
          <p:cNvSpPr txBox="1">
            <a:spLocks noChangeArrowheads="1"/>
          </p:cNvSpPr>
          <p:nvPr/>
        </p:nvSpPr>
        <p:spPr bwMode="auto">
          <a:xfrm>
            <a:off x="1474195" y="5530850"/>
            <a:ext cx="560506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We’ll be talking primarily about interactive schedulers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004760" y="2192760"/>
              <a:ext cx="7138080" cy="289872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01160" y="2188800"/>
                <a:ext cx="7146360" cy="2906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1322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35185-24B9-4BA3-B3CD-5BB96040BB87}" type="slidenum">
              <a:rPr lang="en-US"/>
              <a:pPr/>
              <a:t>30</a:t>
            </a:fld>
            <a:endParaRPr lang="en-US"/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UNIX scheduling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Canonical scheduler is pretty much MLFQ</a:t>
            </a:r>
          </a:p>
          <a:p>
            <a:pPr lvl="1">
              <a:lnSpc>
                <a:spcPct val="90000"/>
              </a:lnSpc>
            </a:pPr>
            <a:r>
              <a:rPr lang="en-US"/>
              <a:t>3-4 classes spanning ~170 priority levels</a:t>
            </a:r>
          </a:p>
          <a:p>
            <a:pPr lvl="2">
              <a:lnSpc>
                <a:spcPct val="90000"/>
              </a:lnSpc>
            </a:pPr>
            <a:r>
              <a:rPr lang="en-US"/>
              <a:t>timesharing: lowest 60 priorities</a:t>
            </a:r>
          </a:p>
          <a:p>
            <a:pPr lvl="2">
              <a:lnSpc>
                <a:spcPct val="90000"/>
              </a:lnSpc>
            </a:pPr>
            <a:r>
              <a:rPr lang="en-US"/>
              <a:t>system: middle 40 priorities</a:t>
            </a:r>
          </a:p>
          <a:p>
            <a:pPr lvl="2">
              <a:lnSpc>
                <a:spcPct val="90000"/>
              </a:lnSpc>
            </a:pPr>
            <a:r>
              <a:rPr lang="en-US"/>
              <a:t>real-time: highest 60 priorities</a:t>
            </a:r>
          </a:p>
          <a:p>
            <a:pPr lvl="1">
              <a:lnSpc>
                <a:spcPct val="90000"/>
              </a:lnSpc>
            </a:pPr>
            <a:r>
              <a:rPr lang="en-US"/>
              <a:t>priority scheduling across queues, RR within</a:t>
            </a:r>
          </a:p>
          <a:p>
            <a:pPr lvl="2">
              <a:lnSpc>
                <a:spcPct val="90000"/>
              </a:lnSpc>
            </a:pPr>
            <a:r>
              <a:rPr lang="en-US"/>
              <a:t>process with highest priority always run first</a:t>
            </a:r>
          </a:p>
          <a:p>
            <a:pPr lvl="2">
              <a:lnSpc>
                <a:spcPct val="90000"/>
              </a:lnSpc>
            </a:pPr>
            <a:r>
              <a:rPr lang="en-US"/>
              <a:t>processes with same priority scheduled RR</a:t>
            </a:r>
          </a:p>
          <a:p>
            <a:pPr lvl="1">
              <a:lnSpc>
                <a:spcPct val="90000"/>
              </a:lnSpc>
            </a:pPr>
            <a:r>
              <a:rPr lang="en-US"/>
              <a:t>processes dynamically change priority</a:t>
            </a:r>
          </a:p>
          <a:p>
            <a:pPr lvl="2">
              <a:lnSpc>
                <a:spcPct val="90000"/>
              </a:lnSpc>
            </a:pPr>
            <a:r>
              <a:rPr lang="en-US"/>
              <a:t>increases over time if process blocks before end of quantum</a:t>
            </a:r>
          </a:p>
          <a:p>
            <a:pPr lvl="2">
              <a:lnSpc>
                <a:spcPct val="90000"/>
              </a:lnSpc>
            </a:pPr>
            <a:r>
              <a:rPr lang="en-US"/>
              <a:t>decreases if process uses entire quantum</a:t>
            </a:r>
          </a:p>
          <a:p>
            <a:pPr>
              <a:lnSpc>
                <a:spcPct val="90000"/>
              </a:lnSpc>
            </a:pPr>
            <a:r>
              <a:rPr lang="en-US"/>
              <a:t>Goals:</a:t>
            </a:r>
          </a:p>
          <a:p>
            <a:pPr lvl="1">
              <a:lnSpc>
                <a:spcPct val="90000"/>
              </a:lnSpc>
            </a:pPr>
            <a:r>
              <a:rPr lang="en-US"/>
              <a:t>reward interactive behavior over CPU hogs</a:t>
            </a:r>
          </a:p>
          <a:p>
            <a:pPr lvl="2">
              <a:lnSpc>
                <a:spcPct val="90000"/>
              </a:lnSpc>
            </a:pPr>
            <a:r>
              <a:rPr lang="en-US"/>
              <a:t>interactive jobs typically have short bursts of CPU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249920" y="1529640"/>
              <a:ext cx="5463360" cy="219420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45600" y="1525320"/>
                <a:ext cx="5473080" cy="2203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870E2-D590-4A5D-B924-1E87CE38D738}" type="slidenum">
              <a:rPr lang="en-US"/>
              <a:pPr/>
              <a:t>31</a:t>
            </a:fld>
            <a:endParaRPr lang="en-US"/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Scheduling the Apache web server SRPT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4953000"/>
          </a:xfrm>
        </p:spPr>
        <p:txBody>
          <a:bodyPr/>
          <a:lstStyle/>
          <a:p>
            <a:r>
              <a:rPr lang="en-US"/>
              <a:t>What does a web request consist of?  (What’s it trying to get done?)</a:t>
            </a:r>
          </a:p>
          <a:p>
            <a:r>
              <a:rPr lang="en-US"/>
              <a:t>How are incoming web requests scheduled, in practice?</a:t>
            </a:r>
          </a:p>
          <a:p>
            <a:r>
              <a:rPr lang="en-US"/>
              <a:t>How might you estimate the service time of an incoming request?</a:t>
            </a:r>
          </a:p>
          <a:p>
            <a:r>
              <a:rPr lang="en-US"/>
              <a:t>Starvation under SRPT is a problem in theory – is it a problem in practice?</a:t>
            </a:r>
          </a:p>
          <a:p>
            <a:pPr lvl="1"/>
            <a:r>
              <a:rPr lang="en-US"/>
              <a:t>“Kleinrock’s conservation law”</a:t>
            </a:r>
          </a:p>
          <a:p>
            <a:endParaRPr lang="en-US"/>
          </a:p>
          <a:p>
            <a:pPr>
              <a:buFontTx/>
              <a:buNone/>
            </a:pPr>
            <a:r>
              <a:rPr lang="en-US" sz="2000">
                <a:solidFill>
                  <a:schemeClr val="accent2"/>
                </a:solidFill>
              </a:rPr>
              <a:t>(Work by Bianca Schroeder and Mor Harchol-Balter at CMU)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2012 Gribble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7AE4-2F69-4E1D-97AC-90473D9317C9}" type="slidenum">
              <a:rPr lang="en-US"/>
              <a:pPr/>
              <a:t>32</a:t>
            </a:fld>
            <a:endParaRPr lang="en-US"/>
          </a:p>
        </p:txBody>
      </p:sp>
      <p:pic>
        <p:nvPicPr>
          <p:cNvPr id="147460" name="Picture 4" descr="submosdi0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533400"/>
            <a:ext cx="9140825" cy="239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47461" name="Picture 5" descr="submosdi2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3352800"/>
            <a:ext cx="9140825" cy="266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7462" name="Line 6"/>
          <p:cNvSpPr>
            <a:spLocks noChangeShapeType="1"/>
          </p:cNvSpPr>
          <p:nvPr/>
        </p:nvSpPr>
        <p:spPr bwMode="auto">
          <a:xfrm>
            <a:off x="0" y="304800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463" name="Line 7"/>
          <p:cNvSpPr>
            <a:spLocks noChangeShapeType="1"/>
          </p:cNvSpPr>
          <p:nvPr/>
        </p:nvSpPr>
        <p:spPr bwMode="auto">
          <a:xfrm>
            <a:off x="0" y="617220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464" name="Text Box 8"/>
          <p:cNvSpPr txBox="1">
            <a:spLocks noChangeArrowheads="1"/>
          </p:cNvSpPr>
          <p:nvPr/>
        </p:nvSpPr>
        <p:spPr bwMode="auto">
          <a:xfrm>
            <a:off x="2209800" y="6400800"/>
            <a:ext cx="5181600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© 2003 Bianca Schroeder &amp; Mor Harchol-Balter, CMU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5B793-054A-473C-AB8F-EEA273AC43FD}" type="slidenum">
              <a:rPr lang="en-US"/>
              <a:pPr/>
              <a:t>33</a:t>
            </a:fld>
            <a:endParaRPr lang="en-US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Scheduling takes place at many levels</a:t>
            </a:r>
          </a:p>
          <a:p>
            <a:r>
              <a:rPr lang="en-US" dirty="0"/>
              <a:t>It can make a huge difference in performance</a:t>
            </a:r>
          </a:p>
          <a:p>
            <a:pPr lvl="1"/>
            <a:r>
              <a:rPr lang="en-US" dirty="0"/>
              <a:t>this difference increases with the variability in service requirements</a:t>
            </a:r>
          </a:p>
          <a:p>
            <a:r>
              <a:rPr lang="en-US" dirty="0"/>
              <a:t>Multiple goals, sometimes conflicting</a:t>
            </a:r>
          </a:p>
          <a:p>
            <a:r>
              <a:rPr lang="en-US" dirty="0"/>
              <a:t>There are many “pure” algorithms, most with some drawbacks in practice – FCFS, SPT, RR, Priority</a:t>
            </a:r>
          </a:p>
          <a:p>
            <a:r>
              <a:rPr lang="en-US" dirty="0"/>
              <a:t>Real systems use hybrids (aka ugly heuristics) that exploit observed program behavior</a:t>
            </a:r>
          </a:p>
          <a:p>
            <a:r>
              <a:rPr lang="en-US" dirty="0"/>
              <a:t>Scheduling is still important, and there are still new angles to be explored – particularly in large-scale datacenters for reasons of cost and energy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75117-2F7E-40D5-B1E4-3B302E8058A9}" type="slidenum">
              <a:rPr lang="en-US"/>
              <a:pPr/>
              <a:t>4</a:t>
            </a:fld>
            <a:endParaRPr lang="en-US"/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Multiple levels of scheduling decisions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Long term</a:t>
            </a:r>
          </a:p>
          <a:p>
            <a:pPr lvl="1">
              <a:lnSpc>
                <a:spcPct val="90000"/>
              </a:lnSpc>
            </a:pPr>
            <a:r>
              <a:rPr lang="en-US"/>
              <a:t>Should a new “job” be “initiated,” or should it be held?</a:t>
            </a:r>
          </a:p>
          <a:p>
            <a:pPr lvl="2">
              <a:lnSpc>
                <a:spcPct val="90000"/>
              </a:lnSpc>
            </a:pPr>
            <a:r>
              <a:rPr lang="en-US"/>
              <a:t>typical of batch systems</a:t>
            </a:r>
          </a:p>
          <a:p>
            <a:pPr lvl="2">
              <a:lnSpc>
                <a:spcPct val="90000"/>
              </a:lnSpc>
            </a:pPr>
            <a:r>
              <a:rPr lang="en-US"/>
              <a:t>what might cause you to make a “hold” decision?</a:t>
            </a:r>
          </a:p>
          <a:p>
            <a:pPr>
              <a:lnSpc>
                <a:spcPct val="90000"/>
              </a:lnSpc>
            </a:pPr>
            <a:r>
              <a:rPr lang="en-US"/>
              <a:t>Medium term</a:t>
            </a:r>
          </a:p>
          <a:p>
            <a:pPr lvl="1">
              <a:lnSpc>
                <a:spcPct val="90000"/>
              </a:lnSpc>
            </a:pPr>
            <a:r>
              <a:rPr lang="en-US"/>
              <a:t>Should a running program be temporarily marked as non-runnable (e.g., swapped out)?</a:t>
            </a:r>
          </a:p>
          <a:p>
            <a:pPr>
              <a:lnSpc>
                <a:spcPct val="90000"/>
              </a:lnSpc>
            </a:pPr>
            <a:r>
              <a:rPr lang="en-US"/>
              <a:t>Short term</a:t>
            </a:r>
          </a:p>
          <a:p>
            <a:pPr lvl="1">
              <a:lnSpc>
                <a:spcPct val="90000"/>
              </a:lnSpc>
            </a:pPr>
            <a:r>
              <a:rPr lang="en-US"/>
              <a:t>Which thread should be given the CPU next?  For how long?</a:t>
            </a:r>
          </a:p>
          <a:p>
            <a:pPr lvl="1">
              <a:lnSpc>
                <a:spcPct val="90000"/>
              </a:lnSpc>
            </a:pPr>
            <a:r>
              <a:rPr lang="en-US"/>
              <a:t>Which I/O operation should be sent to the disk next?</a:t>
            </a:r>
          </a:p>
          <a:p>
            <a:pPr lvl="1">
              <a:lnSpc>
                <a:spcPct val="90000"/>
              </a:lnSpc>
            </a:pPr>
            <a:r>
              <a:rPr lang="en-US"/>
              <a:t>On a multiprocessor:</a:t>
            </a:r>
          </a:p>
          <a:p>
            <a:pPr lvl="2">
              <a:lnSpc>
                <a:spcPct val="90000"/>
              </a:lnSpc>
            </a:pPr>
            <a:r>
              <a:rPr lang="en-US"/>
              <a:t>should we attempt to coordinate the running of threads from the same address space in some way?</a:t>
            </a:r>
          </a:p>
          <a:p>
            <a:pPr lvl="2">
              <a:lnSpc>
                <a:spcPct val="90000"/>
              </a:lnSpc>
            </a:pPr>
            <a:r>
              <a:rPr lang="en-US"/>
              <a:t>should we worry about cache state (processor affinity)?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063440" y="1551600"/>
              <a:ext cx="6309720" cy="438084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0200" y="1548720"/>
                <a:ext cx="6320160" cy="43873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54CF2-9DF9-4485-913B-2B8F9DDA92D3}" type="slidenum">
              <a:rPr lang="en-US"/>
              <a:pPr/>
              <a:t>5</a:t>
            </a:fld>
            <a:endParaRPr lang="en-US"/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Scheduling Goals I: Performance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410200"/>
          </a:xfrm>
        </p:spPr>
        <p:txBody>
          <a:bodyPr/>
          <a:lstStyle/>
          <a:p>
            <a:r>
              <a:rPr lang="en-US"/>
              <a:t>Many possible metrics / performance goals (which sometimes conflict)</a:t>
            </a:r>
          </a:p>
          <a:p>
            <a:pPr lvl="1"/>
            <a:r>
              <a:rPr lang="en-US"/>
              <a:t>maximize </a:t>
            </a:r>
            <a:r>
              <a:rPr lang="en-US">
                <a:solidFill>
                  <a:srgbClr val="FF0000"/>
                </a:solidFill>
              </a:rPr>
              <a:t>CPU utilization</a:t>
            </a:r>
          </a:p>
          <a:p>
            <a:pPr lvl="1"/>
            <a:r>
              <a:rPr lang="en-US"/>
              <a:t>maximize </a:t>
            </a:r>
            <a:r>
              <a:rPr lang="en-US">
                <a:solidFill>
                  <a:srgbClr val="FF0000"/>
                </a:solidFill>
              </a:rPr>
              <a:t>throughput</a:t>
            </a:r>
            <a:r>
              <a:rPr lang="en-US"/>
              <a:t> (</a:t>
            </a:r>
            <a:r>
              <a:rPr lang="en-US">
                <a:latin typeface="Courier New" pitchFamily="49" charset="0"/>
              </a:rPr>
              <a:t>requests completed / s</a:t>
            </a:r>
            <a:r>
              <a:rPr lang="en-US"/>
              <a:t>)</a:t>
            </a:r>
          </a:p>
          <a:p>
            <a:pPr lvl="1"/>
            <a:r>
              <a:rPr lang="en-US"/>
              <a:t>minimize </a:t>
            </a:r>
            <a:r>
              <a:rPr lang="en-US">
                <a:solidFill>
                  <a:srgbClr val="FF0000"/>
                </a:solidFill>
              </a:rPr>
              <a:t>average response time</a:t>
            </a:r>
            <a:r>
              <a:rPr lang="en-US"/>
              <a:t> (</a:t>
            </a:r>
            <a:r>
              <a:rPr lang="en-US">
                <a:latin typeface="Courier New" pitchFamily="49" charset="0"/>
              </a:rPr>
              <a:t>average time from submission of request to completion of response</a:t>
            </a:r>
            <a:r>
              <a:rPr lang="en-US"/>
              <a:t>)</a:t>
            </a:r>
          </a:p>
          <a:p>
            <a:pPr lvl="1"/>
            <a:r>
              <a:rPr lang="en-US"/>
              <a:t>minimize </a:t>
            </a:r>
            <a:r>
              <a:rPr lang="en-US">
                <a:solidFill>
                  <a:srgbClr val="FF0000"/>
                </a:solidFill>
              </a:rPr>
              <a:t>average waiting time</a:t>
            </a:r>
            <a:r>
              <a:rPr lang="en-US"/>
              <a:t> (</a:t>
            </a:r>
            <a:r>
              <a:rPr lang="en-US">
                <a:latin typeface="Courier New" pitchFamily="49" charset="0"/>
              </a:rPr>
              <a:t>average time from submission of request to start of execution</a:t>
            </a:r>
            <a:r>
              <a:rPr lang="en-US"/>
              <a:t>)</a:t>
            </a:r>
          </a:p>
          <a:p>
            <a:pPr lvl="1"/>
            <a:r>
              <a:rPr lang="en-US"/>
              <a:t>minimize </a:t>
            </a:r>
            <a:r>
              <a:rPr lang="en-US">
                <a:solidFill>
                  <a:srgbClr val="FF0000"/>
                </a:solidFill>
              </a:rPr>
              <a:t>energy</a:t>
            </a:r>
            <a:r>
              <a:rPr lang="en-US"/>
              <a:t> (</a:t>
            </a:r>
            <a:r>
              <a:rPr lang="en-US">
                <a:latin typeface="Courier New" pitchFamily="49" charset="0"/>
              </a:rPr>
              <a:t>joules per instruction</a:t>
            </a:r>
            <a:r>
              <a:rPr lang="en-US"/>
              <a:t>) subject to some constraint (</a:t>
            </a:r>
            <a:r>
              <a:rPr lang="en-US">
                <a:latin typeface="Courier New" pitchFamily="49" charset="0"/>
              </a:rPr>
              <a:t>e.g., frames/second</a:t>
            </a:r>
            <a:r>
              <a:rPr lang="en-US"/>
              <a:t>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2473920" y="2022120"/>
              <a:ext cx="2504520" cy="287496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469600" y="2018520"/>
                <a:ext cx="2515680" cy="28832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343AA-E378-454D-A026-A165D8637F5B}" type="slidenum">
              <a:rPr lang="en-US"/>
              <a:pPr/>
              <a:t>6</a:t>
            </a:fld>
            <a:endParaRPr lang="en-US"/>
          </a:p>
        </p:txBody>
      </p:sp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Scheduling Goals II: Fairness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410200"/>
          </a:xfrm>
        </p:spPr>
        <p:txBody>
          <a:bodyPr/>
          <a:lstStyle/>
          <a:p>
            <a:r>
              <a:rPr lang="en-US"/>
              <a:t>No single, compelling definition of “fair”</a:t>
            </a:r>
          </a:p>
          <a:p>
            <a:pPr lvl="1"/>
            <a:r>
              <a:rPr lang="en-US"/>
              <a:t>How to measure fairness?</a:t>
            </a:r>
          </a:p>
          <a:p>
            <a:pPr lvl="2"/>
            <a:r>
              <a:rPr lang="en-US"/>
              <a:t>Equal CPU consumption? (over what time scale?)</a:t>
            </a:r>
          </a:p>
          <a:p>
            <a:pPr lvl="1"/>
            <a:r>
              <a:rPr lang="en-US"/>
              <a:t>Fair per-user? per-process? per-thread?</a:t>
            </a:r>
          </a:p>
          <a:p>
            <a:pPr lvl="1"/>
            <a:r>
              <a:rPr lang="en-US"/>
              <a:t>What if one process is CPU bound and one is I/O bound?</a:t>
            </a:r>
            <a:br>
              <a:rPr lang="en-US"/>
            </a:br>
            <a:endParaRPr lang="en-US"/>
          </a:p>
          <a:p>
            <a:r>
              <a:rPr lang="en-US"/>
              <a:t>Sometimes the goal is to be unfair:</a:t>
            </a:r>
          </a:p>
          <a:p>
            <a:pPr lvl="1"/>
            <a:r>
              <a:rPr lang="en-US"/>
              <a:t>Explicitly favor some particular class of requests (priority system), but…</a:t>
            </a:r>
          </a:p>
          <a:p>
            <a:pPr lvl="1"/>
            <a:r>
              <a:rPr lang="en-US"/>
              <a:t>avoid starvation (be sure everyone gets at least some service)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2104200" y="2336400"/>
              <a:ext cx="3598560" cy="48420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101320" y="2332440"/>
                <a:ext cx="3605400" cy="490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B4F2A-BE6E-40C4-8EC7-059EC2356FE5}" type="slidenum">
              <a:rPr lang="en-US"/>
              <a:pPr/>
              <a:t>7</a:t>
            </a:fld>
            <a:endParaRPr lang="en-US"/>
          </a:p>
        </p:txBody>
      </p:sp>
      <p:sp>
        <p:nvSpPr>
          <p:cNvPr id="181251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9F0E11E1-C2E4-427D-9280-EC930C5E40ED}" type="slidenum">
              <a:rPr lang="en-US" sz="1400">
                <a:latin typeface="Arial" charset="0"/>
                <a:ea typeface="ＭＳ Ｐゴシック" charset="-128"/>
              </a:rPr>
              <a:pPr algn="r"/>
              <a:t>7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18125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The basic situation</a:t>
            </a:r>
          </a:p>
        </p:txBody>
      </p:sp>
      <p:sp>
        <p:nvSpPr>
          <p:cNvPr id="181253" name="Rectangle 4"/>
          <p:cNvSpPr>
            <a:spLocks noChangeArrowheads="1"/>
          </p:cNvSpPr>
          <p:nvPr/>
        </p:nvSpPr>
        <p:spPr bwMode="auto">
          <a:xfrm>
            <a:off x="1473200" y="1600200"/>
            <a:ext cx="914400" cy="381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81254" name="Rectangle 5"/>
          <p:cNvSpPr>
            <a:spLocks noChangeArrowheads="1"/>
          </p:cNvSpPr>
          <p:nvPr/>
        </p:nvSpPr>
        <p:spPr bwMode="auto">
          <a:xfrm>
            <a:off x="1473200" y="2133600"/>
            <a:ext cx="914400" cy="381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81255" name="Rectangle 6"/>
          <p:cNvSpPr>
            <a:spLocks noChangeArrowheads="1"/>
          </p:cNvSpPr>
          <p:nvPr/>
        </p:nvSpPr>
        <p:spPr bwMode="auto">
          <a:xfrm>
            <a:off x="1473200" y="2743200"/>
            <a:ext cx="914400" cy="381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81256" name="Rectangle 7"/>
          <p:cNvSpPr>
            <a:spLocks noChangeArrowheads="1"/>
          </p:cNvSpPr>
          <p:nvPr/>
        </p:nvSpPr>
        <p:spPr bwMode="auto">
          <a:xfrm>
            <a:off x="1473200" y="3962400"/>
            <a:ext cx="914400" cy="381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81257" name="Text Box 8"/>
          <p:cNvSpPr txBox="1">
            <a:spLocks noChangeArrowheads="1"/>
          </p:cNvSpPr>
          <p:nvPr/>
        </p:nvSpPr>
        <p:spPr bwMode="auto">
          <a:xfrm>
            <a:off x="1660525" y="3367088"/>
            <a:ext cx="4984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10000"/>
              </a:spcBef>
            </a:pPr>
            <a:r>
              <a:rPr lang="en-US" sz="1800">
                <a:latin typeface="Arial" charset="0"/>
                <a:ea typeface="ＭＳ Ｐゴシック" charset="-128"/>
                <a:sym typeface="Symbol" pitchFamily="18" charset="2"/>
              </a:rPr>
              <a:t></a:t>
            </a:r>
          </a:p>
        </p:txBody>
      </p:sp>
      <p:sp>
        <p:nvSpPr>
          <p:cNvPr id="181258" name="Text Box 11"/>
          <p:cNvSpPr txBox="1">
            <a:spLocks noChangeArrowheads="1"/>
          </p:cNvSpPr>
          <p:nvPr/>
        </p:nvSpPr>
        <p:spPr bwMode="auto">
          <a:xfrm>
            <a:off x="3870325" y="2833688"/>
            <a:ext cx="4984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10000"/>
              </a:spcBef>
            </a:pPr>
            <a:r>
              <a:rPr lang="en-US" sz="1800">
                <a:latin typeface="Arial" charset="0"/>
                <a:ea typeface="ＭＳ Ｐゴシック" charset="-128"/>
                <a:sym typeface="Symbol" pitchFamily="18" charset="2"/>
              </a:rPr>
              <a:t></a:t>
            </a:r>
          </a:p>
        </p:txBody>
      </p:sp>
      <p:sp>
        <p:nvSpPr>
          <p:cNvPr id="181259" name="AutoShape 14"/>
          <p:cNvSpPr>
            <a:spLocks/>
          </p:cNvSpPr>
          <p:nvPr/>
        </p:nvSpPr>
        <p:spPr bwMode="auto">
          <a:xfrm rot="-5400000">
            <a:off x="2374900" y="3975100"/>
            <a:ext cx="304800" cy="1955800"/>
          </a:xfrm>
          <a:prstGeom prst="leftBrace">
            <a:avLst>
              <a:gd name="adj1" fmla="val 122422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81260" name="Text Box 15"/>
          <p:cNvSpPr txBox="1">
            <a:spLocks noChangeArrowheads="1"/>
          </p:cNvSpPr>
          <p:nvPr/>
        </p:nvSpPr>
        <p:spPr bwMode="auto">
          <a:xfrm>
            <a:off x="984250" y="5218113"/>
            <a:ext cx="1987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10000"/>
              </a:spcBef>
            </a:pPr>
            <a:r>
              <a:rPr lang="en-US" sz="1800">
                <a:latin typeface="Arial" charset="0"/>
                <a:ea typeface="ＭＳ Ｐゴシック" charset="-128"/>
              </a:rPr>
              <a:t>Schedulable units</a:t>
            </a:r>
          </a:p>
        </p:txBody>
      </p:sp>
      <p:sp>
        <p:nvSpPr>
          <p:cNvPr id="181261" name="AutoShape 16"/>
          <p:cNvSpPr>
            <a:spLocks/>
          </p:cNvSpPr>
          <p:nvPr/>
        </p:nvSpPr>
        <p:spPr bwMode="auto">
          <a:xfrm rot="-5400000">
            <a:off x="4076700" y="4610100"/>
            <a:ext cx="304800" cy="685800"/>
          </a:xfrm>
          <a:prstGeom prst="leftBrace">
            <a:avLst>
              <a:gd name="adj1" fmla="val 18750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81262" name="Text Box 17"/>
          <p:cNvSpPr txBox="1">
            <a:spLocks noChangeArrowheads="1"/>
          </p:cNvSpPr>
          <p:nvPr/>
        </p:nvSpPr>
        <p:spPr bwMode="auto">
          <a:xfrm>
            <a:off x="3600450" y="5195888"/>
            <a:ext cx="1276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10000"/>
              </a:spcBef>
            </a:pPr>
            <a:r>
              <a:rPr lang="en-US" sz="1800">
                <a:latin typeface="Arial" charset="0"/>
                <a:ea typeface="ＭＳ Ｐゴシック" charset="-128"/>
              </a:rPr>
              <a:t>Resources</a:t>
            </a:r>
          </a:p>
        </p:txBody>
      </p:sp>
      <p:sp>
        <p:nvSpPr>
          <p:cNvPr id="181263" name="Text Box 18"/>
          <p:cNvSpPr txBox="1">
            <a:spLocks noChangeArrowheads="1"/>
          </p:cNvSpPr>
          <p:nvPr/>
        </p:nvSpPr>
        <p:spPr bwMode="auto">
          <a:xfrm>
            <a:off x="4800600" y="2209800"/>
            <a:ext cx="3962400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1313" indent="-23177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10000"/>
              </a:spcBef>
            </a:pPr>
            <a:r>
              <a:rPr lang="en-US" sz="1800">
                <a:latin typeface="Arial" charset="0"/>
                <a:ea typeface="ＭＳ Ｐゴシック" charset="-128"/>
              </a:rPr>
              <a:t>Scheduling:</a:t>
            </a:r>
          </a:p>
          <a:p>
            <a:pPr>
              <a:spcBef>
                <a:spcPct val="10000"/>
              </a:spcBef>
              <a:buFontTx/>
              <a:buChar char="-"/>
            </a:pPr>
            <a:r>
              <a:rPr lang="en-US" sz="1800">
                <a:latin typeface="Arial" charset="0"/>
                <a:ea typeface="ＭＳ Ｐゴシック" charset="-128"/>
              </a:rPr>
              <a:t>Who to assign each resource to</a:t>
            </a:r>
          </a:p>
          <a:p>
            <a:pPr>
              <a:spcBef>
                <a:spcPct val="10000"/>
              </a:spcBef>
              <a:buFontTx/>
              <a:buChar char="-"/>
            </a:pPr>
            <a:r>
              <a:rPr lang="en-US" sz="1800">
                <a:latin typeface="Arial" charset="0"/>
                <a:ea typeface="ＭＳ Ｐゴシック" charset="-128"/>
              </a:rPr>
              <a:t>When to re-evaluate your decisions</a:t>
            </a:r>
          </a:p>
        </p:txBody>
      </p:sp>
      <p:sp>
        <p:nvSpPr>
          <p:cNvPr id="181264" name="Oval 9"/>
          <p:cNvSpPr>
            <a:spLocks noChangeArrowheads="1"/>
          </p:cNvSpPr>
          <p:nvPr/>
        </p:nvSpPr>
        <p:spPr bwMode="auto">
          <a:xfrm>
            <a:off x="3835400" y="2057400"/>
            <a:ext cx="685800" cy="685800"/>
          </a:xfrm>
          <a:prstGeom prst="ellipse">
            <a:avLst/>
          </a:prstGeom>
          <a:solidFill>
            <a:srgbClr val="3399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81265" name="Oval 10"/>
          <p:cNvSpPr>
            <a:spLocks noChangeArrowheads="1"/>
          </p:cNvSpPr>
          <p:nvPr/>
        </p:nvSpPr>
        <p:spPr bwMode="auto">
          <a:xfrm>
            <a:off x="3835400" y="3276600"/>
            <a:ext cx="685800" cy="685800"/>
          </a:xfrm>
          <a:prstGeom prst="ellipse">
            <a:avLst/>
          </a:prstGeom>
          <a:solidFill>
            <a:srgbClr val="3399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81266" name="Rectangle 4"/>
          <p:cNvSpPr>
            <a:spLocks noChangeArrowheads="1"/>
          </p:cNvSpPr>
          <p:nvPr/>
        </p:nvSpPr>
        <p:spPr bwMode="auto">
          <a:xfrm>
            <a:off x="2819400" y="2209800"/>
            <a:ext cx="914400" cy="381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81267" name="Rectangle 4"/>
          <p:cNvSpPr>
            <a:spLocks noChangeArrowheads="1"/>
          </p:cNvSpPr>
          <p:nvPr/>
        </p:nvSpPr>
        <p:spPr bwMode="auto">
          <a:xfrm>
            <a:off x="2819400" y="3429000"/>
            <a:ext cx="914400" cy="381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056240" y="1016280"/>
              <a:ext cx="3804120" cy="405432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52640" y="1010880"/>
                <a:ext cx="3815640" cy="40629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29400" y="6400800"/>
            <a:ext cx="1905000" cy="304800"/>
          </a:xfrm>
        </p:spPr>
        <p:txBody>
          <a:bodyPr/>
          <a:lstStyle/>
          <a:p>
            <a:fld id="{3A585CCC-48A0-4469-9491-187CD39AAC86}" type="slidenum">
              <a:rPr lang="en-US"/>
              <a:pPr/>
              <a:t>8</a:t>
            </a:fld>
            <a:endParaRPr lang="en-US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82000" cy="685800"/>
          </a:xfrm>
        </p:spPr>
        <p:txBody>
          <a:bodyPr/>
          <a:lstStyle/>
          <a:p>
            <a:r>
              <a:rPr lang="en-US"/>
              <a:t>When to assign?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Pre-emptive vs. non-preemptive schedulers 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Non-preemptive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once you give somebody the green light, they’ve got it until they relinquish it</a:t>
            </a:r>
          </a:p>
          <a:p>
            <a:pPr lvl="3">
              <a:lnSpc>
                <a:spcPct val="90000"/>
              </a:lnSpc>
            </a:pPr>
            <a:r>
              <a:rPr lang="en-US" sz="1400" dirty="0"/>
              <a:t>an I/O operation</a:t>
            </a:r>
          </a:p>
          <a:p>
            <a:pPr lvl="3">
              <a:lnSpc>
                <a:spcPct val="90000"/>
              </a:lnSpc>
            </a:pPr>
            <a:r>
              <a:rPr lang="en-US" sz="1400" dirty="0"/>
              <a:t>allocation of memory in a system without swapping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Preemptive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you can re-visit a decision</a:t>
            </a:r>
          </a:p>
          <a:p>
            <a:pPr lvl="3">
              <a:lnSpc>
                <a:spcPct val="90000"/>
              </a:lnSpc>
            </a:pPr>
            <a:r>
              <a:rPr lang="en-US" sz="1400" dirty="0"/>
              <a:t>setting the timer allows you to preempt the CPU from a thread even if it doesn’t relinquish it voluntarily</a:t>
            </a:r>
          </a:p>
          <a:p>
            <a:pPr lvl="3">
              <a:lnSpc>
                <a:spcPct val="90000"/>
              </a:lnSpc>
            </a:pPr>
            <a:r>
              <a:rPr lang="en-US" sz="1400" dirty="0"/>
              <a:t>in any modern system, if you mark a program as non-runnable, its memory resources will eventually be re-allocated to others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Re-assignment always involves some overhead</a:t>
            </a:r>
          </a:p>
          <a:p>
            <a:pPr lvl="3">
              <a:lnSpc>
                <a:spcPct val="90000"/>
              </a:lnSpc>
            </a:pPr>
            <a:r>
              <a:rPr lang="en-US" sz="1400" dirty="0"/>
              <a:t>Overhead doesn’t contribute to the goal of any scheduler</a:t>
            </a:r>
          </a:p>
          <a:p>
            <a:pPr lvl="3">
              <a:lnSpc>
                <a:spcPct val="90000"/>
              </a:lnSpc>
            </a:pPr>
            <a:endParaRPr lang="en-US" sz="1400" dirty="0"/>
          </a:p>
          <a:p>
            <a:pPr>
              <a:lnSpc>
                <a:spcPct val="90000"/>
              </a:lnSpc>
            </a:pPr>
            <a:r>
              <a:rPr lang="en-US" sz="2000" dirty="0"/>
              <a:t>We’ll assume “work conserving” policies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Never leave a resource idle when someone wants it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Why even mention this?  When might it be useful to do something else?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649080" y="834480"/>
              <a:ext cx="3969360" cy="345492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45480" y="827640"/>
                <a:ext cx="3976920" cy="3466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9DEB-63C7-46AC-9180-DE78A2C6D29B}" type="slidenum">
              <a:rPr lang="en-US"/>
              <a:pPr/>
              <a:t>9</a:t>
            </a:fld>
            <a:endParaRPr lang="en-US"/>
          </a:p>
        </p:txBody>
      </p:sp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Before we look at specific policies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772400" cy="4953000"/>
          </a:xfrm>
        </p:spPr>
        <p:txBody>
          <a:bodyPr/>
          <a:lstStyle/>
          <a:p>
            <a:r>
              <a:rPr lang="en-US" dirty="0"/>
              <a:t>There are some simple but useful “laws” to know about …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Utilization Law:  U  =  X * S</a:t>
            </a:r>
          </a:p>
          <a:p>
            <a:pPr lvl="1"/>
            <a:r>
              <a:rPr lang="en-US" dirty="0"/>
              <a:t>Where U is utilization, X is throughput (requests per second), and S is average service requirement</a:t>
            </a:r>
          </a:p>
          <a:p>
            <a:pPr lvl="2"/>
            <a:r>
              <a:rPr lang="en-US" dirty="0"/>
              <a:t>Obviously true</a:t>
            </a:r>
          </a:p>
          <a:p>
            <a:pPr lvl="2"/>
            <a:r>
              <a:rPr lang="en-US" dirty="0"/>
              <a:t>This means that utilization is constant, independent of the schedule, so long as the workload can be processed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13274</TotalTime>
  <Words>2301</Words>
  <Application>Microsoft Office PowerPoint</Application>
  <PresentationFormat>On-screen Show (4:3)</PresentationFormat>
  <Paragraphs>342</Paragraphs>
  <Slides>33</Slides>
  <Notes>24</Notes>
  <HiddenSlides>8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ＭＳ Ｐゴシック</vt:lpstr>
      <vt:lpstr>Arial</vt:lpstr>
      <vt:lpstr>Courier New</vt:lpstr>
      <vt:lpstr>Symbol</vt:lpstr>
      <vt:lpstr>Times New Roman</vt:lpstr>
      <vt:lpstr>Blank Presentation</vt:lpstr>
      <vt:lpstr>CSE 451: Operating Systems  Winter 2022  Module 9 Scheduling</vt:lpstr>
      <vt:lpstr>Scheduling</vt:lpstr>
      <vt:lpstr>Classes of Schedulers</vt:lpstr>
      <vt:lpstr>Multiple levels of scheduling decisions</vt:lpstr>
      <vt:lpstr>Scheduling Goals I: Performance</vt:lpstr>
      <vt:lpstr>Scheduling Goals II: Fairness</vt:lpstr>
      <vt:lpstr>The basic situation</vt:lpstr>
      <vt:lpstr>When to assign?</vt:lpstr>
      <vt:lpstr>Before we look at specific policies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Algorithm #1: FCFS/FIFO</vt:lpstr>
      <vt:lpstr>FCFS/FIFO example</vt:lpstr>
      <vt:lpstr>FCFS/FIFO drawbacks</vt:lpstr>
      <vt:lpstr>Algorithm #2: SPT/SJF</vt:lpstr>
      <vt:lpstr>SPT/SJF optimality – The interchange argument</vt:lpstr>
      <vt:lpstr>SPT/SJF drawbacks</vt:lpstr>
      <vt:lpstr>Algorithm #3: RR</vt:lpstr>
      <vt:lpstr>RR drawbacks</vt:lpstr>
      <vt:lpstr>Algorithm #4: Priority</vt:lpstr>
      <vt:lpstr>Priority drawbacks</vt:lpstr>
      <vt:lpstr>Program behavior and scheduling</vt:lpstr>
      <vt:lpstr>Residual Life</vt:lpstr>
      <vt:lpstr>History DOES matter  (or how we can estimate the future)</vt:lpstr>
      <vt:lpstr>Multi-level Feedback Queues (MLFQ)</vt:lpstr>
      <vt:lpstr>Illustration</vt:lpstr>
      <vt:lpstr>UNIX scheduling</vt:lpstr>
      <vt:lpstr>Scheduling the Apache web server SRPT</vt:lpstr>
      <vt:lpstr>PowerPoint Presentation</vt:lpstr>
      <vt:lpstr>Summary</vt:lpstr>
    </vt:vector>
  </TitlesOfParts>
  <Company>University of Washington Dept. Computer Science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CS451</dc:title>
  <dc:creator>Steve Gribble</dc:creator>
  <cp:lastModifiedBy>Gary Kimura</cp:lastModifiedBy>
  <cp:revision>227</cp:revision>
  <cp:lastPrinted>2012-04-15T20:58:15Z</cp:lastPrinted>
  <dcterms:created xsi:type="dcterms:W3CDTF">1998-03-30T02:45:13Z</dcterms:created>
  <dcterms:modified xsi:type="dcterms:W3CDTF">2022-02-23T20:21:31Z</dcterms:modified>
</cp:coreProperties>
</file>